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4"/>
    <p:sldMasterId id="2147483943" r:id="rId5"/>
    <p:sldMasterId id="2147483975" r:id="rId6"/>
    <p:sldMasterId id="2147484134" r:id="rId7"/>
  </p:sldMasterIdLst>
  <p:notesMasterIdLst>
    <p:notesMasterId r:id="rId55"/>
  </p:notesMasterIdLst>
  <p:handoutMasterIdLst>
    <p:handoutMasterId r:id="rId56"/>
  </p:handoutMasterIdLst>
  <p:sldIdLst>
    <p:sldId id="3549" r:id="rId8"/>
    <p:sldId id="3548" r:id="rId9"/>
    <p:sldId id="1448943217" r:id="rId10"/>
    <p:sldId id="3285" r:id="rId11"/>
    <p:sldId id="293" r:id="rId12"/>
    <p:sldId id="297" r:id="rId13"/>
    <p:sldId id="262" r:id="rId14"/>
    <p:sldId id="1448943216" r:id="rId15"/>
    <p:sldId id="296" r:id="rId16"/>
    <p:sldId id="1448943215" r:id="rId17"/>
    <p:sldId id="3550" r:id="rId18"/>
    <p:sldId id="1448943246" r:id="rId19"/>
    <p:sldId id="1448943298" r:id="rId20"/>
    <p:sldId id="1448943299" r:id="rId21"/>
    <p:sldId id="1448943300" r:id="rId22"/>
    <p:sldId id="1448943301" r:id="rId23"/>
    <p:sldId id="1448943302" r:id="rId24"/>
    <p:sldId id="1448943303" r:id="rId25"/>
    <p:sldId id="1448943247" r:id="rId26"/>
    <p:sldId id="318" r:id="rId27"/>
    <p:sldId id="1448943227" r:id="rId28"/>
    <p:sldId id="1448943228" r:id="rId29"/>
    <p:sldId id="1448943229" r:id="rId30"/>
    <p:sldId id="1448943230" r:id="rId31"/>
    <p:sldId id="1448943231" r:id="rId32"/>
    <p:sldId id="1448943232" r:id="rId33"/>
    <p:sldId id="1448943248" r:id="rId34"/>
    <p:sldId id="319" r:id="rId35"/>
    <p:sldId id="323" r:id="rId36"/>
    <p:sldId id="3378" r:id="rId37"/>
    <p:sldId id="3381" r:id="rId38"/>
    <p:sldId id="3069" r:id="rId39"/>
    <p:sldId id="3379" r:id="rId40"/>
    <p:sldId id="3066" r:id="rId41"/>
    <p:sldId id="3067" r:id="rId42"/>
    <p:sldId id="3070" r:id="rId43"/>
    <p:sldId id="3068" r:id="rId44"/>
    <p:sldId id="1448943249" r:id="rId45"/>
    <p:sldId id="1448943292" r:id="rId46"/>
    <p:sldId id="1448943293" r:id="rId47"/>
    <p:sldId id="1448943294" r:id="rId48"/>
    <p:sldId id="1448943295" r:id="rId49"/>
    <p:sldId id="1448943296" r:id="rId50"/>
    <p:sldId id="1448943297" r:id="rId51"/>
    <p:sldId id="1448943250" r:id="rId52"/>
    <p:sldId id="1448943304" r:id="rId53"/>
    <p:sldId id="3140" r:id="rId54"/>
  </p:sldIdLst>
  <p:sldSz cx="12192000" cy="6858000"/>
  <p:notesSz cx="6888163" cy="100187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EB7A0E-A397-C5A2-846F-9A14930EE515}" name="Laurence Van Hoorebeke" initials="LH" userId="S::laurence.vanhoorebeke@eurekanetwork.org::c8775177-9770-4531-9ac7-d2cf51e2e2d9" providerId="AD"/>
  <p188:author id="{EB0A2215-8223-FD02-33EE-1148230532D9}" name="Katie Shaw" initials="KS" userId="S::katie.shaw@eurekanetwork.org::a4e808b5-3cb4-4b24-9a62-125847b3bc94" providerId="AD"/>
  <p188:author id="{F6E157FD-2A22-7311-2B1F-323E645A4EDC}" name="Peter Chisnall" initials="PC" userId="S::peter.chisnall@eurekanetwork.org::f42f0a14-ec39-4be4-9a50-0dc14f3c18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850"/>
    <a:srgbClr val="FFCCFF"/>
    <a:srgbClr val="055E96"/>
    <a:srgbClr val="D4487B"/>
    <a:srgbClr val="161949"/>
    <a:srgbClr val="8961A8"/>
    <a:srgbClr val="1DB5DE"/>
    <a:srgbClr val="71BD54"/>
    <a:srgbClr val="000000"/>
    <a:srgbClr val="1BD5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750"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50059544681855E-2"/>
          <c:y val="0.15660227537790825"/>
          <c:w val="0.96776788818756554"/>
          <c:h val="0.84039028402988825"/>
        </c:manualLayout>
      </c:layout>
      <c:barChart>
        <c:barDir val="bar"/>
        <c:grouping val="stacked"/>
        <c:varyColors val="0"/>
        <c:ser>
          <c:idx val="0"/>
          <c:order val="0"/>
          <c:tx>
            <c:strRef>
              <c:f>Sheet1!$B$1</c:f>
              <c:strCache>
                <c:ptCount val="1"/>
                <c:pt idx="0">
                  <c:v>Series 1</c:v>
                </c:pt>
              </c:strCache>
            </c:strRef>
          </c:tx>
          <c:spPr>
            <a:solidFill>
              <a:srgbClr val="71BD54"/>
            </a:solidFill>
            <a:ln>
              <a:solidFill>
                <a:srgbClr val="71BD54"/>
              </a:solidFill>
            </a:ln>
            <a:effectLst/>
          </c:spPr>
          <c:invertIfNegative val="0"/>
          <c:dLbls>
            <c:dLbl>
              <c:idx val="0"/>
              <c:tx>
                <c:rich>
                  <a:bodyPr/>
                  <a:lstStyle/>
                  <a:p>
                    <a:fld id="{6A24B380-BD5A-4228-9E45-2DF62D44CE65}" type="VALUE">
                      <a:rPr lang="en-US" sz="2800" b="1">
                        <a:solidFill>
                          <a:schemeClr val="bg1"/>
                        </a:solidFill>
                        <a:latin typeface="Inconsolata" panose="00000509000000000000" pitchFamily="49" charset="0"/>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DB-4073-BA40-A6484187DC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61949"/>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90</c:v>
                </c:pt>
              </c:numCache>
            </c:numRef>
          </c:val>
          <c:extLst>
            <c:ext xmlns:c16="http://schemas.microsoft.com/office/drawing/2014/chart" uri="{C3380CC4-5D6E-409C-BE32-E72D297353CC}">
              <c16:uniqueId val="{00000001-D6DB-4073-BA40-A6484187DCD3}"/>
            </c:ext>
          </c:extLst>
        </c:ser>
        <c:ser>
          <c:idx val="1"/>
          <c:order val="1"/>
          <c:tx>
            <c:strRef>
              <c:f>Sheet1!$C$1</c:f>
              <c:strCache>
                <c:ptCount val="1"/>
                <c:pt idx="0">
                  <c:v>Series 2</c:v>
                </c:pt>
              </c:strCache>
            </c:strRef>
          </c:tx>
          <c:spPr>
            <a:solidFill>
              <a:srgbClr val="F58850"/>
            </a:solidFill>
            <a:ln>
              <a:solidFill>
                <a:srgbClr val="F58850"/>
              </a:solidFill>
            </a:ln>
            <a:effectLst/>
          </c:spPr>
          <c:invertIfNegative val="0"/>
          <c:dLbls>
            <c:dLbl>
              <c:idx val="0"/>
              <c:tx>
                <c:rich>
                  <a:bodyPr/>
                  <a:lstStyle/>
                  <a:p>
                    <a:fld id="{B50A9314-AE82-4AD3-802F-4498C5E3DADE}" type="VALUE">
                      <a:rPr lang="en-US" sz="2800" b="1">
                        <a:solidFill>
                          <a:schemeClr val="bg1"/>
                        </a:solidFill>
                        <a:latin typeface="Inconsolata" panose="00000509000000000000" pitchFamily="49" charset="0"/>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DB-4073-BA40-A6484187DC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31</c:v>
                </c:pt>
              </c:numCache>
            </c:numRef>
          </c:val>
          <c:extLst>
            <c:ext xmlns:c16="http://schemas.microsoft.com/office/drawing/2014/chart" uri="{C3380CC4-5D6E-409C-BE32-E72D297353CC}">
              <c16:uniqueId val="{00000003-D6DB-4073-BA40-A6484187DCD3}"/>
            </c:ext>
          </c:extLst>
        </c:ser>
        <c:ser>
          <c:idx val="2"/>
          <c:order val="2"/>
          <c:tx>
            <c:strRef>
              <c:f>Sheet1!$D$1</c:f>
              <c:strCache>
                <c:ptCount val="1"/>
                <c:pt idx="0">
                  <c:v>Series 3</c:v>
                </c:pt>
              </c:strCache>
            </c:strRef>
          </c:tx>
          <c:spPr>
            <a:solidFill>
              <a:srgbClr val="055E96"/>
            </a:solidFill>
            <a:ln>
              <a:solidFill>
                <a:srgbClr val="055E96"/>
              </a:solidFill>
            </a:ln>
            <a:effectLst/>
          </c:spPr>
          <c:invertIfNegative val="0"/>
          <c:dLbls>
            <c:dLbl>
              <c:idx val="0"/>
              <c:tx>
                <c:rich>
                  <a:bodyPr/>
                  <a:lstStyle/>
                  <a:p>
                    <a:fld id="{1793080C-0E62-41CB-A254-9345A4080919}" type="VALUE">
                      <a:rPr lang="en-US" sz="2800" b="1">
                        <a:solidFill>
                          <a:schemeClr val="bg1"/>
                        </a:solidFill>
                        <a:latin typeface="Inconsolata" panose="00000509000000000000" pitchFamily="49" charset="0"/>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6DB-4073-BA40-A6484187DC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210</c:v>
                </c:pt>
              </c:numCache>
            </c:numRef>
          </c:val>
          <c:extLst>
            <c:ext xmlns:c16="http://schemas.microsoft.com/office/drawing/2014/chart" uri="{C3380CC4-5D6E-409C-BE32-E72D297353CC}">
              <c16:uniqueId val="{00000005-D6DB-4073-BA40-A6484187DCD3}"/>
            </c:ext>
          </c:extLst>
        </c:ser>
        <c:ser>
          <c:idx val="3"/>
          <c:order val="3"/>
          <c:tx>
            <c:strRef>
              <c:f>Sheet1!$E$1</c:f>
              <c:strCache>
                <c:ptCount val="1"/>
                <c:pt idx="0">
                  <c:v>Series 4</c:v>
                </c:pt>
              </c:strCache>
            </c:strRef>
          </c:tx>
          <c:spPr>
            <a:solidFill>
              <a:srgbClr val="8961A8"/>
            </a:solidFill>
            <a:ln>
              <a:solidFill>
                <a:srgbClr val="8961A8"/>
              </a:solidFill>
            </a:ln>
            <a:effectLst/>
          </c:spPr>
          <c:invertIfNegative val="0"/>
          <c:dLbls>
            <c:dLbl>
              <c:idx val="0"/>
              <c:tx>
                <c:rich>
                  <a:bodyPr/>
                  <a:lstStyle/>
                  <a:p>
                    <a:fld id="{E87DA3B7-F835-4AC2-86C6-34665F1EF300}" type="VALUE">
                      <a:rPr lang="en-US" sz="2800" b="1">
                        <a:solidFill>
                          <a:schemeClr val="bg1"/>
                        </a:solidFill>
                        <a:latin typeface="Inconsolata" panose="00000509000000000000" pitchFamily="49" charset="0"/>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layout>
                    <c:manualLayout>
                      <c:w val="5.9539263646512984E-2"/>
                      <c:h val="0.36267439860070927"/>
                    </c:manualLayout>
                  </c15:layout>
                  <c15:dlblFieldTable/>
                  <c15:showDataLabelsRange val="0"/>
                </c:ext>
                <c:ext xmlns:c16="http://schemas.microsoft.com/office/drawing/2014/chart" uri="{C3380CC4-5D6E-409C-BE32-E72D297353CC}">
                  <c16:uniqueId val="{00000006-D6DB-4073-BA40-A6484187DC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9</c:v>
                </c:pt>
              </c:numCache>
            </c:numRef>
          </c:val>
          <c:extLst>
            <c:ext xmlns:c16="http://schemas.microsoft.com/office/drawing/2014/chart" uri="{C3380CC4-5D6E-409C-BE32-E72D297353CC}">
              <c16:uniqueId val="{00000007-D6DB-4073-BA40-A6484187DCD3}"/>
            </c:ext>
          </c:extLst>
        </c:ser>
        <c:ser>
          <c:idx val="4"/>
          <c:order val="4"/>
          <c:tx>
            <c:strRef>
              <c:f>Sheet1!$F$1</c:f>
              <c:strCache>
                <c:ptCount val="1"/>
                <c:pt idx="0">
                  <c:v>Series 5</c:v>
                </c:pt>
              </c:strCache>
            </c:strRef>
          </c:tx>
          <c:spPr>
            <a:solidFill>
              <a:schemeClr val="accent5"/>
            </a:solidFill>
            <a:ln>
              <a:solidFill>
                <a:srgbClr val="1DB5DE"/>
              </a:solidFill>
            </a:ln>
            <a:effectLst/>
          </c:spPr>
          <c:invertIfNegative val="0"/>
          <c:dLbls>
            <c:dLbl>
              <c:idx val="0"/>
              <c:tx>
                <c:rich>
                  <a:bodyPr/>
                  <a:lstStyle/>
                  <a:p>
                    <a:fld id="{ACC1686B-ECEC-4704-8560-393CB3B3DFC7}" type="VALUE">
                      <a:rPr lang="en-US" sz="2800" b="1">
                        <a:solidFill>
                          <a:schemeClr val="bg1"/>
                        </a:solidFill>
                        <a:latin typeface="Inconsolata" panose="00000509000000000000" pitchFamily="49" charset="0"/>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1B-4586-B485-3A095145E4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70</c:v>
                </c:pt>
              </c:numCache>
            </c:numRef>
          </c:val>
          <c:extLst>
            <c:ext xmlns:c16="http://schemas.microsoft.com/office/drawing/2014/chart" uri="{C3380CC4-5D6E-409C-BE32-E72D297353CC}">
              <c16:uniqueId val="{00000000-DA1B-4586-B485-3A095145E418}"/>
            </c:ext>
          </c:extLst>
        </c:ser>
        <c:dLbls>
          <c:dLblPos val="ctr"/>
          <c:showLegendKey val="0"/>
          <c:showVal val="1"/>
          <c:showCatName val="0"/>
          <c:showSerName val="0"/>
          <c:showPercent val="0"/>
          <c:showBubbleSize val="0"/>
        </c:dLbls>
        <c:gapWidth val="150"/>
        <c:overlap val="100"/>
        <c:axId val="752438440"/>
        <c:axId val="752442048"/>
      </c:barChart>
      <c:catAx>
        <c:axId val="752438440"/>
        <c:scaling>
          <c:orientation val="minMax"/>
        </c:scaling>
        <c:delete val="1"/>
        <c:axPos val="l"/>
        <c:numFmt formatCode="General" sourceLinked="1"/>
        <c:majorTickMark val="none"/>
        <c:minorTickMark val="none"/>
        <c:tickLblPos val="nextTo"/>
        <c:crossAx val="752442048"/>
        <c:crosses val="autoZero"/>
        <c:auto val="1"/>
        <c:lblAlgn val="ctr"/>
        <c:lblOffset val="100"/>
        <c:noMultiLvlLbl val="0"/>
      </c:catAx>
      <c:valAx>
        <c:axId val="752442048"/>
        <c:scaling>
          <c:orientation val="minMax"/>
        </c:scaling>
        <c:delete val="1"/>
        <c:axPos val="b"/>
        <c:numFmt formatCode="General" sourceLinked="1"/>
        <c:majorTickMark val="none"/>
        <c:minorTickMark val="none"/>
        <c:tickLblPos val="nextTo"/>
        <c:crossAx val="752438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60943293491962E-3"/>
          <c:y val="5.4426383265815642E-2"/>
          <c:w val="0.96559797104368661"/>
          <c:h val="0.84577365158203444"/>
        </c:manualLayout>
      </c:layout>
      <c:barChart>
        <c:barDir val="bar"/>
        <c:grouping val="stacked"/>
        <c:varyColors val="0"/>
        <c:ser>
          <c:idx val="0"/>
          <c:order val="0"/>
          <c:tx>
            <c:strRef>
              <c:f>Sheet1!$B$1</c:f>
              <c:strCache>
                <c:ptCount val="1"/>
                <c:pt idx="0">
                  <c:v>Series 1</c:v>
                </c:pt>
              </c:strCache>
            </c:strRef>
          </c:tx>
          <c:spPr>
            <a:solidFill>
              <a:srgbClr val="71BD54"/>
            </a:solidFill>
            <a:ln>
              <a:solidFill>
                <a:srgbClr val="71BD54"/>
              </a:solidFill>
            </a:ln>
            <a:effectLst/>
          </c:spPr>
          <c:invertIfNegative val="0"/>
          <c:dLbls>
            <c:dLbl>
              <c:idx val="0"/>
              <c:tx>
                <c:rich>
                  <a:bodyPr/>
                  <a:lstStyle/>
                  <a:p>
                    <a:r>
                      <a:rPr lang="en-US" sz="2800" b="1">
                        <a:solidFill>
                          <a:schemeClr val="bg1"/>
                        </a:solidFill>
                        <a:latin typeface="Inconsolata" panose="00000509000000000000" pitchFamily="49" charset="0"/>
                      </a:rPr>
                      <a:t>91</a:t>
                    </a:r>
                    <a:endParaRPr lang="en-US" sz="280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706-46EC-A978-FC62B12D0C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90.6</c:v>
                </c:pt>
              </c:numCache>
            </c:numRef>
          </c:val>
          <c:extLst>
            <c:ext xmlns:c16="http://schemas.microsoft.com/office/drawing/2014/chart" uri="{C3380CC4-5D6E-409C-BE32-E72D297353CC}">
              <c16:uniqueId val="{00000001-6706-46EC-A978-FC62B12D0CB1}"/>
            </c:ext>
          </c:extLst>
        </c:ser>
        <c:ser>
          <c:idx val="1"/>
          <c:order val="1"/>
          <c:tx>
            <c:strRef>
              <c:f>Sheet1!$C$1</c:f>
              <c:strCache>
                <c:ptCount val="1"/>
                <c:pt idx="0">
                  <c:v>Series 2</c:v>
                </c:pt>
              </c:strCache>
            </c:strRef>
          </c:tx>
          <c:spPr>
            <a:solidFill>
              <a:srgbClr val="F58850"/>
            </a:solidFill>
            <a:ln>
              <a:solidFill>
                <a:srgbClr val="F58850"/>
              </a:solidFill>
            </a:ln>
            <a:effectLst/>
          </c:spPr>
          <c:invertIfNegative val="0"/>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2800" b="1" i="0" u="none" strike="noStrike" kern="1200" baseline="0">
                        <a:solidFill>
                          <a:schemeClr val="bg1"/>
                        </a:solidFill>
                        <a:latin typeface="Inconsolata" panose="00000509000000000000" pitchFamily="49" charset="0"/>
                      </a:rPr>
                      <a:t>229</a:t>
                    </a:r>
                    <a:endParaRPr lang="en-US" sz="2800" b="0" i="0" u="none" strike="noStrike" kern="1200" baseline="0">
                      <a:solidFill>
                        <a:schemeClr val="bg1"/>
                      </a:solidFill>
                    </a:endParaRP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706-46EC-A978-FC62B12D0C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229.2</c:v>
                </c:pt>
              </c:numCache>
            </c:numRef>
          </c:val>
          <c:extLst>
            <c:ext xmlns:c16="http://schemas.microsoft.com/office/drawing/2014/chart" uri="{C3380CC4-5D6E-409C-BE32-E72D297353CC}">
              <c16:uniqueId val="{00000003-6706-46EC-A978-FC62B12D0CB1}"/>
            </c:ext>
          </c:extLst>
        </c:ser>
        <c:ser>
          <c:idx val="2"/>
          <c:order val="2"/>
          <c:tx>
            <c:strRef>
              <c:f>Sheet1!$D$1</c:f>
              <c:strCache>
                <c:ptCount val="1"/>
                <c:pt idx="0">
                  <c:v>Series 3</c:v>
                </c:pt>
              </c:strCache>
            </c:strRef>
          </c:tx>
          <c:spPr>
            <a:solidFill>
              <a:srgbClr val="055E96"/>
            </a:solidFill>
            <a:ln>
              <a:solidFill>
                <a:srgbClr val="055E96"/>
              </a:solidFill>
            </a:ln>
            <a:effectLst/>
          </c:spPr>
          <c:invertIfNegative val="0"/>
          <c:dLbls>
            <c:dLbl>
              <c:idx val="0"/>
              <c:tx>
                <c:rich>
                  <a:bodyPr/>
                  <a:lstStyle/>
                  <a:p>
                    <a:r>
                      <a:rPr lang="en-US" sz="2800" b="1">
                        <a:solidFill>
                          <a:schemeClr val="bg1"/>
                        </a:solidFill>
                        <a:latin typeface="Inconsolata" panose="00000509000000000000" pitchFamily="49" charset="0"/>
                      </a:rPr>
                      <a:t>313</a:t>
                    </a:r>
                    <a:endParaRPr lang="en-US" sz="280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706-46EC-A978-FC62B12D0C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312.8</c:v>
                </c:pt>
              </c:numCache>
            </c:numRef>
          </c:val>
          <c:extLst>
            <c:ext xmlns:c16="http://schemas.microsoft.com/office/drawing/2014/chart" uri="{C3380CC4-5D6E-409C-BE32-E72D297353CC}">
              <c16:uniqueId val="{00000005-6706-46EC-A978-FC62B12D0CB1}"/>
            </c:ext>
          </c:extLst>
        </c:ser>
        <c:ser>
          <c:idx val="3"/>
          <c:order val="3"/>
          <c:tx>
            <c:strRef>
              <c:f>Sheet1!$E$1</c:f>
              <c:strCache>
                <c:ptCount val="1"/>
                <c:pt idx="0">
                  <c:v>Series 4</c:v>
                </c:pt>
              </c:strCache>
            </c:strRef>
          </c:tx>
          <c:spPr>
            <a:solidFill>
              <a:srgbClr val="8961A8"/>
            </a:solidFill>
            <a:ln>
              <a:solidFill>
                <a:srgbClr val="8961A8"/>
              </a:solidFill>
            </a:ln>
            <a:effectLst/>
          </c:spPr>
          <c:invertIfNegative val="0"/>
          <c:dLbls>
            <c:dLbl>
              <c:idx val="0"/>
              <c:tx>
                <c:rich>
                  <a:bodyPr/>
                  <a:lstStyle/>
                  <a:p>
                    <a:r>
                      <a:rPr lang="en-US" sz="2800" b="1">
                        <a:solidFill>
                          <a:schemeClr val="bg1"/>
                        </a:solidFill>
                        <a:latin typeface="Inconsolata" pitchFamily="1" charset="0"/>
                        <a:ea typeface="Inconsolata" pitchFamily="1" charset="0"/>
                      </a:rPr>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706-46EC-A978-FC62B12D0C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7.1</c:v>
                </c:pt>
              </c:numCache>
            </c:numRef>
          </c:val>
          <c:extLst>
            <c:ext xmlns:c16="http://schemas.microsoft.com/office/drawing/2014/chart" uri="{C3380CC4-5D6E-409C-BE32-E72D297353CC}">
              <c16:uniqueId val="{00000007-6706-46EC-A978-FC62B12D0CB1}"/>
            </c:ext>
          </c:extLst>
        </c:ser>
        <c:ser>
          <c:idx val="4"/>
          <c:order val="4"/>
          <c:tx>
            <c:strRef>
              <c:f>Sheet1!$F$1</c:f>
              <c:strCache>
                <c:ptCount val="1"/>
                <c:pt idx="0">
                  <c:v>Series 5</c:v>
                </c:pt>
              </c:strCache>
            </c:strRef>
          </c:tx>
          <c:spPr>
            <a:solidFill>
              <a:schemeClr val="accent5"/>
            </a:solidFill>
            <a:ln>
              <a:noFill/>
            </a:ln>
            <a:effectLst/>
          </c:spPr>
          <c:invertIfNegative val="0"/>
          <c:dLbls>
            <c:dLbl>
              <c:idx val="0"/>
              <c:layout>
                <c:manualLayout>
                  <c:x val="3.2233603598936338E-2"/>
                  <c:y val="0"/>
                </c:manualLayout>
              </c:layout>
              <c:tx>
                <c:rich>
                  <a:bodyPr/>
                  <a:lstStyle/>
                  <a:p>
                    <a:fld id="{0250A866-FB5C-49F1-B57C-DB121FA36336}" type="VALUE">
                      <a:rPr lang="en-US" sz="2800" b="1">
                        <a:solidFill>
                          <a:srgbClr val="1DB5DE"/>
                        </a:solidFill>
                        <a:latin typeface="Inconsolata" panose="00000509000000000000" pitchFamily="49" charset="0"/>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38-48A2-A0BB-02C683E099C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4</c:v>
                </c:pt>
              </c:numCache>
            </c:numRef>
          </c:val>
          <c:extLst>
            <c:ext xmlns:c16="http://schemas.microsoft.com/office/drawing/2014/chart" uri="{C3380CC4-5D6E-409C-BE32-E72D297353CC}">
              <c16:uniqueId val="{00000000-F338-48A2-A0BB-02C683E099C6}"/>
            </c:ext>
          </c:extLst>
        </c:ser>
        <c:dLbls>
          <c:dLblPos val="ctr"/>
          <c:showLegendKey val="0"/>
          <c:showVal val="1"/>
          <c:showCatName val="0"/>
          <c:showSerName val="0"/>
          <c:showPercent val="0"/>
          <c:showBubbleSize val="0"/>
        </c:dLbls>
        <c:gapWidth val="150"/>
        <c:overlap val="100"/>
        <c:axId val="699291088"/>
        <c:axId val="699291416"/>
      </c:barChart>
      <c:catAx>
        <c:axId val="699291088"/>
        <c:scaling>
          <c:orientation val="minMax"/>
        </c:scaling>
        <c:delete val="1"/>
        <c:axPos val="l"/>
        <c:numFmt formatCode="General" sourceLinked="1"/>
        <c:majorTickMark val="none"/>
        <c:minorTickMark val="none"/>
        <c:tickLblPos val="nextTo"/>
        <c:crossAx val="699291416"/>
        <c:crosses val="autoZero"/>
        <c:auto val="1"/>
        <c:lblAlgn val="ctr"/>
        <c:lblOffset val="100"/>
        <c:noMultiLvlLbl val="0"/>
      </c:catAx>
      <c:valAx>
        <c:axId val="699291416"/>
        <c:scaling>
          <c:orientation val="minMax"/>
        </c:scaling>
        <c:delete val="1"/>
        <c:axPos val="b"/>
        <c:numFmt formatCode="General" sourceLinked="1"/>
        <c:majorTickMark val="none"/>
        <c:minorTickMark val="none"/>
        <c:tickLblPos val="nextTo"/>
        <c:crossAx val="69929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6CE19-B246-44C3-B885-054053ED814A}"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BBFFD634-53BD-4D7F-A64F-748E9C1F7F07}">
      <dgm:prSet/>
      <dgm:spPr/>
      <dgm:t>
        <a:bodyPr/>
        <a:lstStyle/>
        <a:p>
          <a:r>
            <a:rPr lang="en-US" dirty="0"/>
            <a:t>United Nations Disaster Risk Reduction III. Sendai Framework for Disaster Risk Reduction at the World Conference:</a:t>
          </a:r>
          <a:endParaRPr lang="tr-TR" dirty="0"/>
        </a:p>
        <a:p>
          <a:r>
            <a:rPr lang="en-US" dirty="0"/>
            <a:t> It is an important guide for reducing disaster risk, increasing resilience to disasters, and identifying and eliminating existing risks in this sense.</a:t>
          </a:r>
        </a:p>
      </dgm:t>
    </dgm:pt>
    <dgm:pt modelId="{8DAE9B6B-4CC2-4E03-BB55-67D2D4DEA194}" type="parTrans" cxnId="{461D7F99-1305-4A60-81FC-52BE34ED10DE}">
      <dgm:prSet/>
      <dgm:spPr/>
      <dgm:t>
        <a:bodyPr/>
        <a:lstStyle/>
        <a:p>
          <a:endParaRPr lang="tr-TR"/>
        </a:p>
      </dgm:t>
    </dgm:pt>
    <dgm:pt modelId="{2B111C52-C4AA-4EA3-AA0A-1B18FE0C2660}" type="sibTrans" cxnId="{461D7F99-1305-4A60-81FC-52BE34ED10DE}">
      <dgm:prSet/>
      <dgm:spPr/>
      <dgm:t>
        <a:bodyPr/>
        <a:lstStyle/>
        <a:p>
          <a:endParaRPr lang="tr-TR"/>
        </a:p>
      </dgm:t>
    </dgm:pt>
    <dgm:pt modelId="{D1B50CDD-4FB3-4CBC-9663-82CE5166C90D}" type="pres">
      <dgm:prSet presAssocID="{EA66CE19-B246-44C3-B885-054053ED814A}" presName="diagram" presStyleCnt="0">
        <dgm:presLayoutVars>
          <dgm:dir/>
          <dgm:resizeHandles val="exact"/>
        </dgm:presLayoutVars>
      </dgm:prSet>
      <dgm:spPr/>
    </dgm:pt>
    <dgm:pt modelId="{E7B2DB91-AFB6-48EE-A8E0-324B71609DA0}" type="pres">
      <dgm:prSet presAssocID="{BBFFD634-53BD-4D7F-A64F-748E9C1F7F07}" presName="node" presStyleLbl="node1" presStyleIdx="0" presStyleCnt="1" custLinFactNeighborX="-247" custLinFactNeighborY="5160">
        <dgm:presLayoutVars>
          <dgm:bulletEnabled val="1"/>
        </dgm:presLayoutVars>
      </dgm:prSet>
      <dgm:spPr/>
    </dgm:pt>
  </dgm:ptLst>
  <dgm:cxnLst>
    <dgm:cxn modelId="{461D7F99-1305-4A60-81FC-52BE34ED10DE}" srcId="{EA66CE19-B246-44C3-B885-054053ED814A}" destId="{BBFFD634-53BD-4D7F-A64F-748E9C1F7F07}" srcOrd="0" destOrd="0" parTransId="{8DAE9B6B-4CC2-4E03-BB55-67D2D4DEA194}" sibTransId="{2B111C52-C4AA-4EA3-AA0A-1B18FE0C2660}"/>
    <dgm:cxn modelId="{CCB9A2F1-10C0-42C1-B946-6B81A0445E3A}" type="presOf" srcId="{EA66CE19-B246-44C3-B885-054053ED814A}" destId="{D1B50CDD-4FB3-4CBC-9663-82CE5166C90D}" srcOrd="0" destOrd="0" presId="urn:microsoft.com/office/officeart/2005/8/layout/default"/>
    <dgm:cxn modelId="{946913FF-D081-4CCC-9541-210D89D5942B}" type="presOf" srcId="{BBFFD634-53BD-4D7F-A64F-748E9C1F7F07}" destId="{E7B2DB91-AFB6-48EE-A8E0-324B71609DA0}" srcOrd="0" destOrd="0" presId="urn:microsoft.com/office/officeart/2005/8/layout/default"/>
    <dgm:cxn modelId="{69F8A291-DA7E-43FF-B01E-3C3151EF1C8D}" type="presParOf" srcId="{D1B50CDD-4FB3-4CBC-9663-82CE5166C90D}" destId="{E7B2DB91-AFB6-48EE-A8E0-324B71609DA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8F1C30-95E1-4BFC-AA3C-E9F01148EE70}" type="doc">
      <dgm:prSet loTypeId="urn:microsoft.com/office/officeart/2005/8/layout/vList3" loCatId="list" qsTypeId="urn:microsoft.com/office/officeart/2005/8/quickstyle/simple3" qsCatId="simple" csTypeId="urn:microsoft.com/office/officeart/2005/8/colors/accent1_2" csCatId="accent1" phldr="1"/>
      <dgm:spPr/>
    </dgm:pt>
    <dgm:pt modelId="{658EDD11-E9AE-4ECD-91C8-8322FAD80260}">
      <dgm:prSet phldrT="[Metin]" custT="1"/>
      <dgm:spPr/>
      <dgm:t>
        <a:bodyPr/>
        <a:lstStyle/>
        <a:p>
          <a:r>
            <a:rPr lang="tr-TR" sz="1200" b="1" dirty="0">
              <a:solidFill>
                <a:srgbClr val="002060"/>
              </a:solidFill>
            </a:rPr>
            <a:t>1960-1970</a:t>
          </a:r>
        </a:p>
        <a:p>
          <a:r>
            <a:rPr lang="en-US" sz="1200" b="1" dirty="0">
              <a:solidFill>
                <a:srgbClr val="002060"/>
              </a:solidFill>
            </a:rPr>
            <a:t>United Nations adopts measures for major disasters</a:t>
          </a:r>
          <a:endParaRPr lang="tr-TR" sz="1200" b="1" dirty="0">
            <a:solidFill>
              <a:srgbClr val="002060"/>
            </a:solidFill>
          </a:endParaRPr>
        </a:p>
      </dgm:t>
    </dgm:pt>
    <dgm:pt modelId="{63CFA2E4-E06F-4DA3-8761-5B8A9743EAB7}" type="parTrans" cxnId="{9A088E69-CEDE-4817-AFB5-6F7E4808E3F5}">
      <dgm:prSet/>
      <dgm:spPr/>
      <dgm:t>
        <a:bodyPr/>
        <a:lstStyle/>
        <a:p>
          <a:endParaRPr lang="tr-TR"/>
        </a:p>
      </dgm:t>
    </dgm:pt>
    <dgm:pt modelId="{BF1D6B3D-F3E2-4219-9EBE-6DA7CB002B40}" type="sibTrans" cxnId="{9A088E69-CEDE-4817-AFB5-6F7E4808E3F5}">
      <dgm:prSet/>
      <dgm:spPr/>
      <dgm:t>
        <a:bodyPr/>
        <a:lstStyle/>
        <a:p>
          <a:endParaRPr lang="tr-TR"/>
        </a:p>
      </dgm:t>
    </dgm:pt>
    <dgm:pt modelId="{D86C9014-8E6F-484B-858A-CBF7AF0AFA6B}">
      <dgm:prSet custT="1"/>
      <dgm:spPr/>
      <dgm:t>
        <a:bodyPr/>
        <a:lstStyle/>
        <a:p>
          <a:r>
            <a:rPr lang="tr-TR" sz="1200" b="1" dirty="0">
              <a:solidFill>
                <a:srgbClr val="002060"/>
              </a:solidFill>
            </a:rPr>
            <a:t>1970- 1986</a:t>
          </a:r>
        </a:p>
        <a:p>
          <a:r>
            <a:rPr lang="en-US" sz="1200" b="1" dirty="0">
              <a:solidFill>
                <a:srgbClr val="002060"/>
              </a:solidFill>
            </a:rPr>
            <a:t>Relief efforts in natural disasters</a:t>
          </a:r>
          <a:endParaRPr lang="tr-TR" sz="1200" b="1" dirty="0">
            <a:solidFill>
              <a:srgbClr val="002060"/>
            </a:solidFill>
          </a:endParaRPr>
        </a:p>
      </dgm:t>
    </dgm:pt>
    <dgm:pt modelId="{123291E4-5460-4299-A5AE-F91F70EAB001}" type="parTrans" cxnId="{99B5BBF2-A31A-4F90-BD53-B6ECBF139FB3}">
      <dgm:prSet/>
      <dgm:spPr/>
      <dgm:t>
        <a:bodyPr/>
        <a:lstStyle/>
        <a:p>
          <a:endParaRPr lang="tr-TR"/>
        </a:p>
      </dgm:t>
    </dgm:pt>
    <dgm:pt modelId="{FF96CA99-10CE-406F-84FA-0582F7A6C2B9}" type="sibTrans" cxnId="{99B5BBF2-A31A-4F90-BD53-B6ECBF139FB3}">
      <dgm:prSet/>
      <dgm:spPr/>
      <dgm:t>
        <a:bodyPr/>
        <a:lstStyle/>
        <a:p>
          <a:endParaRPr lang="tr-TR"/>
        </a:p>
      </dgm:t>
    </dgm:pt>
    <dgm:pt modelId="{5492167A-7EC9-4E24-8D37-C37AC271F06F}">
      <dgm:prSet custT="1"/>
      <dgm:spPr/>
      <dgm:t>
        <a:bodyPr/>
        <a:lstStyle/>
        <a:p>
          <a:r>
            <a:rPr lang="tr-TR" sz="1200" b="1" dirty="0">
              <a:solidFill>
                <a:srgbClr val="002060"/>
              </a:solidFill>
            </a:rPr>
            <a:t>1990-1999</a:t>
          </a:r>
        </a:p>
        <a:p>
          <a:r>
            <a:rPr lang="en-US" sz="1200" b="1" dirty="0">
              <a:solidFill>
                <a:srgbClr val="002060"/>
              </a:solidFill>
            </a:rPr>
            <a:t>It has been recognized as the International Decade for Natural Disaster Mitigation.</a:t>
          </a:r>
          <a:endParaRPr lang="tr-TR" sz="1200" b="1" dirty="0">
            <a:solidFill>
              <a:srgbClr val="002060"/>
            </a:solidFill>
          </a:endParaRPr>
        </a:p>
      </dgm:t>
    </dgm:pt>
    <dgm:pt modelId="{7B4451EC-4A41-4657-804B-6238A08EB7B1}" type="parTrans" cxnId="{0835E395-5E7F-431E-A88C-D9FE5F0EB72C}">
      <dgm:prSet/>
      <dgm:spPr/>
      <dgm:t>
        <a:bodyPr/>
        <a:lstStyle/>
        <a:p>
          <a:endParaRPr lang="tr-TR"/>
        </a:p>
      </dgm:t>
    </dgm:pt>
    <dgm:pt modelId="{C4A8AEFC-7A5B-4580-99BB-BA1DF5DE2A03}" type="sibTrans" cxnId="{0835E395-5E7F-431E-A88C-D9FE5F0EB72C}">
      <dgm:prSet/>
      <dgm:spPr/>
      <dgm:t>
        <a:bodyPr/>
        <a:lstStyle/>
        <a:p>
          <a:endParaRPr lang="tr-TR"/>
        </a:p>
      </dgm:t>
    </dgm:pt>
    <dgm:pt modelId="{D27B7522-BE0D-4AF0-B113-CEB21375154B}">
      <dgm:prSet custT="1"/>
      <dgm:spPr/>
      <dgm:t>
        <a:bodyPr/>
        <a:lstStyle/>
        <a:p>
          <a:r>
            <a:rPr lang="tr-TR" sz="1200" b="1" dirty="0">
              <a:solidFill>
                <a:srgbClr val="002060"/>
              </a:solidFill>
            </a:rPr>
            <a:t>2000-2007</a:t>
          </a:r>
        </a:p>
        <a:p>
          <a:r>
            <a:rPr lang="tr-TR" sz="1200" b="1" dirty="0" err="1">
              <a:solidFill>
                <a:srgbClr val="002060"/>
              </a:solidFill>
            </a:rPr>
            <a:t>Disasters</a:t>
          </a:r>
          <a:r>
            <a:rPr lang="tr-TR" sz="1200" b="1" dirty="0">
              <a:solidFill>
                <a:srgbClr val="002060"/>
              </a:solidFill>
            </a:rPr>
            <a:t>, </a:t>
          </a:r>
          <a:r>
            <a:rPr lang="tr-TR" sz="1200" b="1" dirty="0" err="1">
              <a:solidFill>
                <a:srgbClr val="002060"/>
              </a:solidFill>
            </a:rPr>
            <a:t>vulnerability</a:t>
          </a:r>
          <a:r>
            <a:rPr lang="tr-TR" sz="1200" b="1" dirty="0">
              <a:solidFill>
                <a:srgbClr val="002060"/>
              </a:solidFill>
            </a:rPr>
            <a:t>, International </a:t>
          </a:r>
          <a:r>
            <a:rPr lang="tr-TR" sz="1200" b="1" dirty="0" err="1">
              <a:solidFill>
                <a:srgbClr val="002060"/>
              </a:solidFill>
            </a:rPr>
            <a:t>disaster</a:t>
          </a:r>
          <a:r>
            <a:rPr lang="tr-TR" sz="1200" b="1" dirty="0">
              <a:solidFill>
                <a:srgbClr val="002060"/>
              </a:solidFill>
            </a:rPr>
            <a:t> </a:t>
          </a:r>
          <a:r>
            <a:rPr lang="tr-TR" sz="1200" b="1" dirty="0" err="1">
              <a:solidFill>
                <a:srgbClr val="002060"/>
              </a:solidFill>
            </a:rPr>
            <a:t>mitigation</a:t>
          </a:r>
          <a:r>
            <a:rPr lang="tr-TR" sz="1200" b="1" dirty="0">
              <a:solidFill>
                <a:srgbClr val="002060"/>
              </a:solidFill>
            </a:rPr>
            <a:t> </a:t>
          </a:r>
          <a:r>
            <a:rPr lang="tr-TR" sz="1200" b="1" dirty="0" err="1">
              <a:solidFill>
                <a:srgbClr val="002060"/>
              </a:solidFill>
            </a:rPr>
            <a:t>strategy</a:t>
          </a:r>
          <a:endParaRPr lang="tr-TR" sz="1200" b="1" dirty="0">
            <a:solidFill>
              <a:srgbClr val="002060"/>
            </a:solidFill>
          </a:endParaRPr>
        </a:p>
      </dgm:t>
    </dgm:pt>
    <dgm:pt modelId="{51D151FD-57CA-4656-A930-F1125BD66BE2}" type="parTrans" cxnId="{8AA27A7C-7B71-4F42-9DB8-6DC7D8F15163}">
      <dgm:prSet/>
      <dgm:spPr/>
      <dgm:t>
        <a:bodyPr/>
        <a:lstStyle/>
        <a:p>
          <a:endParaRPr lang="tr-TR"/>
        </a:p>
      </dgm:t>
    </dgm:pt>
    <dgm:pt modelId="{1158A136-FD72-4D60-8992-6E51D5EFC08A}" type="sibTrans" cxnId="{8AA27A7C-7B71-4F42-9DB8-6DC7D8F15163}">
      <dgm:prSet/>
      <dgm:spPr/>
      <dgm:t>
        <a:bodyPr/>
        <a:lstStyle/>
        <a:p>
          <a:endParaRPr lang="tr-TR"/>
        </a:p>
      </dgm:t>
    </dgm:pt>
    <dgm:pt modelId="{733619B6-31F4-4A39-AA97-F3E13ED0FDE3}">
      <dgm:prSet custT="1"/>
      <dgm:spPr/>
      <dgm:t>
        <a:bodyPr/>
        <a:lstStyle/>
        <a:p>
          <a:r>
            <a:rPr lang="tr-TR" sz="1200" b="1" dirty="0">
              <a:solidFill>
                <a:srgbClr val="002060"/>
              </a:solidFill>
            </a:rPr>
            <a:t>2005-2015</a:t>
          </a:r>
        </a:p>
        <a:p>
          <a:r>
            <a:rPr lang="en-US" sz="1200" b="1" dirty="0">
              <a:solidFill>
                <a:srgbClr val="002060"/>
              </a:solidFill>
            </a:rPr>
            <a:t>Hyogo Action Plan Framework (HEPF)</a:t>
          </a:r>
          <a:endParaRPr lang="tr-TR" sz="1200" b="1" dirty="0">
            <a:solidFill>
              <a:srgbClr val="002060"/>
            </a:solidFill>
          </a:endParaRPr>
        </a:p>
      </dgm:t>
    </dgm:pt>
    <dgm:pt modelId="{33714824-E385-4C06-A0A6-974F01ECE10F}" type="parTrans" cxnId="{FB489754-CB9C-4F85-9F10-9E5E2D7285C5}">
      <dgm:prSet/>
      <dgm:spPr/>
      <dgm:t>
        <a:bodyPr/>
        <a:lstStyle/>
        <a:p>
          <a:endParaRPr lang="tr-TR"/>
        </a:p>
      </dgm:t>
    </dgm:pt>
    <dgm:pt modelId="{4DC7CCC8-1B53-4FD9-8134-7649CF0A3809}" type="sibTrans" cxnId="{FB489754-CB9C-4F85-9F10-9E5E2D7285C5}">
      <dgm:prSet/>
      <dgm:spPr/>
      <dgm:t>
        <a:bodyPr/>
        <a:lstStyle/>
        <a:p>
          <a:endParaRPr lang="tr-TR"/>
        </a:p>
      </dgm:t>
    </dgm:pt>
    <dgm:pt modelId="{B97A972B-8188-4EE0-98AC-343F38FE0735}">
      <dgm:prSet custT="1"/>
      <dgm:spPr/>
      <dgm:t>
        <a:bodyPr/>
        <a:lstStyle/>
        <a:p>
          <a:r>
            <a:rPr lang="tr-TR" sz="1200" b="1" dirty="0">
              <a:solidFill>
                <a:srgbClr val="002060"/>
              </a:solidFill>
            </a:rPr>
            <a:t>2015-2030</a:t>
          </a:r>
        </a:p>
        <a:p>
          <a:r>
            <a:rPr lang="tr-TR" sz="1200" b="1" dirty="0" err="1">
              <a:solidFill>
                <a:srgbClr val="002060"/>
              </a:solidFill>
            </a:rPr>
            <a:t>Sendai</a:t>
          </a:r>
          <a:r>
            <a:rPr lang="tr-TR" sz="1200" b="1" dirty="0">
              <a:solidFill>
                <a:srgbClr val="002060"/>
              </a:solidFill>
            </a:rPr>
            <a:t> </a:t>
          </a:r>
          <a:r>
            <a:rPr lang="tr-TR" sz="1200" b="1" dirty="0" err="1">
              <a:solidFill>
                <a:srgbClr val="002060"/>
              </a:solidFill>
            </a:rPr>
            <a:t>Decisions</a:t>
          </a:r>
          <a:r>
            <a:rPr lang="tr-TR" sz="1200" b="1" dirty="0">
              <a:solidFill>
                <a:srgbClr val="002060"/>
              </a:solidFill>
            </a:rPr>
            <a:t> Framework</a:t>
          </a:r>
        </a:p>
      </dgm:t>
    </dgm:pt>
    <dgm:pt modelId="{99B2A15C-CAEE-41B2-9ADE-EC08685944EE}" type="parTrans" cxnId="{08A7138D-3D68-431E-8E0D-B1A8EE9155D3}">
      <dgm:prSet/>
      <dgm:spPr/>
      <dgm:t>
        <a:bodyPr/>
        <a:lstStyle/>
        <a:p>
          <a:endParaRPr lang="tr-TR"/>
        </a:p>
      </dgm:t>
    </dgm:pt>
    <dgm:pt modelId="{DB5AD04C-EAA0-4957-BD4A-42E7CB84D77A}" type="sibTrans" cxnId="{08A7138D-3D68-431E-8E0D-B1A8EE9155D3}">
      <dgm:prSet/>
      <dgm:spPr/>
      <dgm:t>
        <a:bodyPr/>
        <a:lstStyle/>
        <a:p>
          <a:endParaRPr lang="tr-TR"/>
        </a:p>
      </dgm:t>
    </dgm:pt>
    <dgm:pt modelId="{25524A9A-E830-4597-BDAE-C0BF960D6E38}" type="pres">
      <dgm:prSet presAssocID="{BD8F1C30-95E1-4BFC-AA3C-E9F01148EE70}" presName="linearFlow" presStyleCnt="0">
        <dgm:presLayoutVars>
          <dgm:dir/>
          <dgm:resizeHandles val="exact"/>
        </dgm:presLayoutVars>
      </dgm:prSet>
      <dgm:spPr/>
    </dgm:pt>
    <dgm:pt modelId="{A1767709-C03A-4741-A72B-0370FFA6A2A1}" type="pres">
      <dgm:prSet presAssocID="{658EDD11-E9AE-4ECD-91C8-8322FAD80260}" presName="composite" presStyleCnt="0"/>
      <dgm:spPr/>
    </dgm:pt>
    <dgm:pt modelId="{C9C5F5D7-9E39-46A8-9117-B24914BA3A30}" type="pres">
      <dgm:prSet presAssocID="{658EDD11-E9AE-4ECD-91C8-8322FAD80260}" presName="imgShp" presStyleLbl="fgImgPlace1" presStyleIdx="0" presStyleCnt="6"/>
      <dgm:spPr/>
    </dgm:pt>
    <dgm:pt modelId="{C5505B92-0707-4DC2-8A40-4AE069AF2F97}" type="pres">
      <dgm:prSet presAssocID="{658EDD11-E9AE-4ECD-91C8-8322FAD80260}" presName="txShp" presStyleLbl="node1" presStyleIdx="0" presStyleCnt="6">
        <dgm:presLayoutVars>
          <dgm:bulletEnabled val="1"/>
        </dgm:presLayoutVars>
      </dgm:prSet>
      <dgm:spPr/>
    </dgm:pt>
    <dgm:pt modelId="{C1AFE292-09D7-4112-8C79-4FE59775A2A4}" type="pres">
      <dgm:prSet presAssocID="{BF1D6B3D-F3E2-4219-9EBE-6DA7CB002B40}" presName="spacing" presStyleCnt="0"/>
      <dgm:spPr/>
    </dgm:pt>
    <dgm:pt modelId="{54E3479D-1046-4E72-8A2B-153474EF0E9A}" type="pres">
      <dgm:prSet presAssocID="{D86C9014-8E6F-484B-858A-CBF7AF0AFA6B}" presName="composite" presStyleCnt="0"/>
      <dgm:spPr/>
    </dgm:pt>
    <dgm:pt modelId="{A934DCEA-95FF-405D-8CCA-BCF87542F393}" type="pres">
      <dgm:prSet presAssocID="{D86C9014-8E6F-484B-858A-CBF7AF0AFA6B}" presName="imgShp" presStyleLbl="fgImgPlace1" presStyleIdx="1" presStyleCnt="6"/>
      <dgm:spPr/>
    </dgm:pt>
    <dgm:pt modelId="{B6EBEA0D-19EA-46A6-9B3A-D3228D3AE586}" type="pres">
      <dgm:prSet presAssocID="{D86C9014-8E6F-484B-858A-CBF7AF0AFA6B}" presName="txShp" presStyleLbl="node1" presStyleIdx="1" presStyleCnt="6">
        <dgm:presLayoutVars>
          <dgm:bulletEnabled val="1"/>
        </dgm:presLayoutVars>
      </dgm:prSet>
      <dgm:spPr/>
    </dgm:pt>
    <dgm:pt modelId="{A78C9236-DE62-4A6E-99CC-E1D0AF166D40}" type="pres">
      <dgm:prSet presAssocID="{FF96CA99-10CE-406F-84FA-0582F7A6C2B9}" presName="spacing" presStyleCnt="0"/>
      <dgm:spPr/>
    </dgm:pt>
    <dgm:pt modelId="{E72A58FF-C3E8-48B0-B9BE-C93E2928DB00}" type="pres">
      <dgm:prSet presAssocID="{5492167A-7EC9-4E24-8D37-C37AC271F06F}" presName="composite" presStyleCnt="0"/>
      <dgm:spPr/>
    </dgm:pt>
    <dgm:pt modelId="{C407BDC7-3117-467E-B2CD-0D361FBEED21}" type="pres">
      <dgm:prSet presAssocID="{5492167A-7EC9-4E24-8D37-C37AC271F06F}" presName="imgShp" presStyleLbl="fgImgPlace1" presStyleIdx="2" presStyleCnt="6"/>
      <dgm:spPr/>
    </dgm:pt>
    <dgm:pt modelId="{5EB8681A-2777-4D50-804B-6514EA005AC2}" type="pres">
      <dgm:prSet presAssocID="{5492167A-7EC9-4E24-8D37-C37AC271F06F}" presName="txShp" presStyleLbl="node1" presStyleIdx="2" presStyleCnt="6">
        <dgm:presLayoutVars>
          <dgm:bulletEnabled val="1"/>
        </dgm:presLayoutVars>
      </dgm:prSet>
      <dgm:spPr/>
    </dgm:pt>
    <dgm:pt modelId="{14541989-77AB-4E0B-A0C5-E54BBFBF8B21}" type="pres">
      <dgm:prSet presAssocID="{C4A8AEFC-7A5B-4580-99BB-BA1DF5DE2A03}" presName="spacing" presStyleCnt="0"/>
      <dgm:spPr/>
    </dgm:pt>
    <dgm:pt modelId="{05414386-512F-4D53-B0AD-F69516C307C2}" type="pres">
      <dgm:prSet presAssocID="{D27B7522-BE0D-4AF0-B113-CEB21375154B}" presName="composite" presStyleCnt="0"/>
      <dgm:spPr/>
    </dgm:pt>
    <dgm:pt modelId="{99E87E08-1022-4FC5-8E01-781DC04D00D0}" type="pres">
      <dgm:prSet presAssocID="{D27B7522-BE0D-4AF0-B113-CEB21375154B}" presName="imgShp" presStyleLbl="fgImgPlace1" presStyleIdx="3" presStyleCnt="6"/>
      <dgm:spPr/>
    </dgm:pt>
    <dgm:pt modelId="{17F40D88-C516-4695-8E7C-58263660F8B3}" type="pres">
      <dgm:prSet presAssocID="{D27B7522-BE0D-4AF0-B113-CEB21375154B}" presName="txShp" presStyleLbl="node1" presStyleIdx="3" presStyleCnt="6">
        <dgm:presLayoutVars>
          <dgm:bulletEnabled val="1"/>
        </dgm:presLayoutVars>
      </dgm:prSet>
      <dgm:spPr/>
    </dgm:pt>
    <dgm:pt modelId="{4879ED9B-933D-4EF6-B471-10C95D1EC07A}" type="pres">
      <dgm:prSet presAssocID="{1158A136-FD72-4D60-8992-6E51D5EFC08A}" presName="spacing" presStyleCnt="0"/>
      <dgm:spPr/>
    </dgm:pt>
    <dgm:pt modelId="{5CFCED7F-138B-474C-804F-434D7C3DBD3C}" type="pres">
      <dgm:prSet presAssocID="{733619B6-31F4-4A39-AA97-F3E13ED0FDE3}" presName="composite" presStyleCnt="0"/>
      <dgm:spPr/>
    </dgm:pt>
    <dgm:pt modelId="{7FED9015-70B4-49C5-BF76-B6B8AE3D4990}" type="pres">
      <dgm:prSet presAssocID="{733619B6-31F4-4A39-AA97-F3E13ED0FDE3}" presName="imgShp" presStyleLbl="fgImgPlace1" presStyleIdx="4" presStyleCnt="6"/>
      <dgm:spPr/>
    </dgm:pt>
    <dgm:pt modelId="{F9341928-0873-42ED-BA1C-E4997F35046C}" type="pres">
      <dgm:prSet presAssocID="{733619B6-31F4-4A39-AA97-F3E13ED0FDE3}" presName="txShp" presStyleLbl="node1" presStyleIdx="4" presStyleCnt="6">
        <dgm:presLayoutVars>
          <dgm:bulletEnabled val="1"/>
        </dgm:presLayoutVars>
      </dgm:prSet>
      <dgm:spPr/>
    </dgm:pt>
    <dgm:pt modelId="{CBAC7D00-01E8-4667-AFA5-6E3BB3B762E7}" type="pres">
      <dgm:prSet presAssocID="{4DC7CCC8-1B53-4FD9-8134-7649CF0A3809}" presName="spacing" presStyleCnt="0"/>
      <dgm:spPr/>
    </dgm:pt>
    <dgm:pt modelId="{D68837F4-ACE7-40E1-B90F-62A3B4A8B3C8}" type="pres">
      <dgm:prSet presAssocID="{B97A972B-8188-4EE0-98AC-343F38FE0735}" presName="composite" presStyleCnt="0"/>
      <dgm:spPr/>
    </dgm:pt>
    <dgm:pt modelId="{1DAB4123-9076-42DF-B6B2-98ECBDDB1FBF}" type="pres">
      <dgm:prSet presAssocID="{B97A972B-8188-4EE0-98AC-343F38FE0735}" presName="imgShp" presStyleLbl="fgImgPlace1" presStyleIdx="5" presStyleCnt="6"/>
      <dgm:spPr/>
    </dgm:pt>
    <dgm:pt modelId="{38BA9773-56FD-484C-9CEA-9513771D575D}" type="pres">
      <dgm:prSet presAssocID="{B97A972B-8188-4EE0-98AC-343F38FE0735}" presName="txShp" presStyleLbl="node1" presStyleIdx="5" presStyleCnt="6">
        <dgm:presLayoutVars>
          <dgm:bulletEnabled val="1"/>
        </dgm:presLayoutVars>
      </dgm:prSet>
      <dgm:spPr/>
    </dgm:pt>
  </dgm:ptLst>
  <dgm:cxnLst>
    <dgm:cxn modelId="{50DCC133-809D-49D8-A44C-9A523B733919}" type="presOf" srcId="{BD8F1C30-95E1-4BFC-AA3C-E9F01148EE70}" destId="{25524A9A-E830-4597-BDAE-C0BF960D6E38}" srcOrd="0" destOrd="0" presId="urn:microsoft.com/office/officeart/2005/8/layout/vList3"/>
    <dgm:cxn modelId="{EBB4DC43-0056-4FE0-A0A5-658CD28E6B54}" type="presOf" srcId="{5492167A-7EC9-4E24-8D37-C37AC271F06F}" destId="{5EB8681A-2777-4D50-804B-6514EA005AC2}" srcOrd="0" destOrd="0" presId="urn:microsoft.com/office/officeart/2005/8/layout/vList3"/>
    <dgm:cxn modelId="{8A7C1D64-BE07-47BF-BDF2-DFAF3225C112}" type="presOf" srcId="{658EDD11-E9AE-4ECD-91C8-8322FAD80260}" destId="{C5505B92-0707-4DC2-8A40-4AE069AF2F97}" srcOrd="0" destOrd="0" presId="urn:microsoft.com/office/officeart/2005/8/layout/vList3"/>
    <dgm:cxn modelId="{9A088E69-CEDE-4817-AFB5-6F7E4808E3F5}" srcId="{BD8F1C30-95E1-4BFC-AA3C-E9F01148EE70}" destId="{658EDD11-E9AE-4ECD-91C8-8322FAD80260}" srcOrd="0" destOrd="0" parTransId="{63CFA2E4-E06F-4DA3-8761-5B8A9743EAB7}" sibTransId="{BF1D6B3D-F3E2-4219-9EBE-6DA7CB002B40}"/>
    <dgm:cxn modelId="{FB489754-CB9C-4F85-9F10-9E5E2D7285C5}" srcId="{BD8F1C30-95E1-4BFC-AA3C-E9F01148EE70}" destId="{733619B6-31F4-4A39-AA97-F3E13ED0FDE3}" srcOrd="4" destOrd="0" parTransId="{33714824-E385-4C06-A0A6-974F01ECE10F}" sibTransId="{4DC7CCC8-1B53-4FD9-8134-7649CF0A3809}"/>
    <dgm:cxn modelId="{CD8FC179-68F3-4BAA-92D9-D6BBD64E5AAF}" type="presOf" srcId="{D86C9014-8E6F-484B-858A-CBF7AF0AFA6B}" destId="{B6EBEA0D-19EA-46A6-9B3A-D3228D3AE586}" srcOrd="0" destOrd="0" presId="urn:microsoft.com/office/officeart/2005/8/layout/vList3"/>
    <dgm:cxn modelId="{8AA27A7C-7B71-4F42-9DB8-6DC7D8F15163}" srcId="{BD8F1C30-95E1-4BFC-AA3C-E9F01148EE70}" destId="{D27B7522-BE0D-4AF0-B113-CEB21375154B}" srcOrd="3" destOrd="0" parTransId="{51D151FD-57CA-4656-A930-F1125BD66BE2}" sibTransId="{1158A136-FD72-4D60-8992-6E51D5EFC08A}"/>
    <dgm:cxn modelId="{08A7138D-3D68-431E-8E0D-B1A8EE9155D3}" srcId="{BD8F1C30-95E1-4BFC-AA3C-E9F01148EE70}" destId="{B97A972B-8188-4EE0-98AC-343F38FE0735}" srcOrd="5" destOrd="0" parTransId="{99B2A15C-CAEE-41B2-9ADE-EC08685944EE}" sibTransId="{DB5AD04C-EAA0-4957-BD4A-42E7CB84D77A}"/>
    <dgm:cxn modelId="{0835E395-5E7F-431E-A88C-D9FE5F0EB72C}" srcId="{BD8F1C30-95E1-4BFC-AA3C-E9F01148EE70}" destId="{5492167A-7EC9-4E24-8D37-C37AC271F06F}" srcOrd="2" destOrd="0" parTransId="{7B4451EC-4A41-4657-804B-6238A08EB7B1}" sibTransId="{C4A8AEFC-7A5B-4580-99BB-BA1DF5DE2A03}"/>
    <dgm:cxn modelId="{7FE063A4-4149-4240-9A4D-34B4D388CD7C}" type="presOf" srcId="{733619B6-31F4-4A39-AA97-F3E13ED0FDE3}" destId="{F9341928-0873-42ED-BA1C-E4997F35046C}" srcOrd="0" destOrd="0" presId="urn:microsoft.com/office/officeart/2005/8/layout/vList3"/>
    <dgm:cxn modelId="{B05BA6BA-1379-443E-A8DB-C05E4643D5CC}" type="presOf" srcId="{D27B7522-BE0D-4AF0-B113-CEB21375154B}" destId="{17F40D88-C516-4695-8E7C-58263660F8B3}" srcOrd="0" destOrd="0" presId="urn:microsoft.com/office/officeart/2005/8/layout/vList3"/>
    <dgm:cxn modelId="{5BCA80ED-CEDB-4ECA-9085-568333901879}" type="presOf" srcId="{B97A972B-8188-4EE0-98AC-343F38FE0735}" destId="{38BA9773-56FD-484C-9CEA-9513771D575D}" srcOrd="0" destOrd="0" presId="urn:microsoft.com/office/officeart/2005/8/layout/vList3"/>
    <dgm:cxn modelId="{99B5BBF2-A31A-4F90-BD53-B6ECBF139FB3}" srcId="{BD8F1C30-95E1-4BFC-AA3C-E9F01148EE70}" destId="{D86C9014-8E6F-484B-858A-CBF7AF0AFA6B}" srcOrd="1" destOrd="0" parTransId="{123291E4-5460-4299-A5AE-F91F70EAB001}" sibTransId="{FF96CA99-10CE-406F-84FA-0582F7A6C2B9}"/>
    <dgm:cxn modelId="{DB66C5DC-52DC-470B-80E3-07427760A2E9}" type="presParOf" srcId="{25524A9A-E830-4597-BDAE-C0BF960D6E38}" destId="{A1767709-C03A-4741-A72B-0370FFA6A2A1}" srcOrd="0" destOrd="0" presId="urn:microsoft.com/office/officeart/2005/8/layout/vList3"/>
    <dgm:cxn modelId="{FAB097EC-3206-4ED8-92B5-A946DC78DAAE}" type="presParOf" srcId="{A1767709-C03A-4741-A72B-0370FFA6A2A1}" destId="{C9C5F5D7-9E39-46A8-9117-B24914BA3A30}" srcOrd="0" destOrd="0" presId="urn:microsoft.com/office/officeart/2005/8/layout/vList3"/>
    <dgm:cxn modelId="{4B2A498A-C829-46DC-A7A2-D27A1E16F39D}" type="presParOf" srcId="{A1767709-C03A-4741-A72B-0370FFA6A2A1}" destId="{C5505B92-0707-4DC2-8A40-4AE069AF2F97}" srcOrd="1" destOrd="0" presId="urn:microsoft.com/office/officeart/2005/8/layout/vList3"/>
    <dgm:cxn modelId="{E56BE90A-0D6E-4BC6-BB35-FCA309336834}" type="presParOf" srcId="{25524A9A-E830-4597-BDAE-C0BF960D6E38}" destId="{C1AFE292-09D7-4112-8C79-4FE59775A2A4}" srcOrd="1" destOrd="0" presId="urn:microsoft.com/office/officeart/2005/8/layout/vList3"/>
    <dgm:cxn modelId="{374027CB-7447-4F44-9FEC-2A0738F93082}" type="presParOf" srcId="{25524A9A-E830-4597-BDAE-C0BF960D6E38}" destId="{54E3479D-1046-4E72-8A2B-153474EF0E9A}" srcOrd="2" destOrd="0" presId="urn:microsoft.com/office/officeart/2005/8/layout/vList3"/>
    <dgm:cxn modelId="{A234D613-2001-4F52-BE69-3E74C20BD6E7}" type="presParOf" srcId="{54E3479D-1046-4E72-8A2B-153474EF0E9A}" destId="{A934DCEA-95FF-405D-8CCA-BCF87542F393}" srcOrd="0" destOrd="0" presId="urn:microsoft.com/office/officeart/2005/8/layout/vList3"/>
    <dgm:cxn modelId="{321EF051-347A-4889-B600-35A2CDC2168E}" type="presParOf" srcId="{54E3479D-1046-4E72-8A2B-153474EF0E9A}" destId="{B6EBEA0D-19EA-46A6-9B3A-D3228D3AE586}" srcOrd="1" destOrd="0" presId="urn:microsoft.com/office/officeart/2005/8/layout/vList3"/>
    <dgm:cxn modelId="{A5998C99-04ED-40F4-BDB2-F9AD2AA470F8}" type="presParOf" srcId="{25524A9A-E830-4597-BDAE-C0BF960D6E38}" destId="{A78C9236-DE62-4A6E-99CC-E1D0AF166D40}" srcOrd="3" destOrd="0" presId="urn:microsoft.com/office/officeart/2005/8/layout/vList3"/>
    <dgm:cxn modelId="{199978F4-AF2E-40B2-94B5-F9D91E0E347D}" type="presParOf" srcId="{25524A9A-E830-4597-BDAE-C0BF960D6E38}" destId="{E72A58FF-C3E8-48B0-B9BE-C93E2928DB00}" srcOrd="4" destOrd="0" presId="urn:microsoft.com/office/officeart/2005/8/layout/vList3"/>
    <dgm:cxn modelId="{D9900B3D-C55F-4669-814A-44D04155506B}" type="presParOf" srcId="{E72A58FF-C3E8-48B0-B9BE-C93E2928DB00}" destId="{C407BDC7-3117-467E-B2CD-0D361FBEED21}" srcOrd="0" destOrd="0" presId="urn:microsoft.com/office/officeart/2005/8/layout/vList3"/>
    <dgm:cxn modelId="{0624DBEE-63FB-4116-990A-8B38E5C47F4A}" type="presParOf" srcId="{E72A58FF-C3E8-48B0-B9BE-C93E2928DB00}" destId="{5EB8681A-2777-4D50-804B-6514EA005AC2}" srcOrd="1" destOrd="0" presId="urn:microsoft.com/office/officeart/2005/8/layout/vList3"/>
    <dgm:cxn modelId="{06F7FAEE-8E3D-40CF-A62C-EF15B8650F36}" type="presParOf" srcId="{25524A9A-E830-4597-BDAE-C0BF960D6E38}" destId="{14541989-77AB-4E0B-A0C5-E54BBFBF8B21}" srcOrd="5" destOrd="0" presId="urn:microsoft.com/office/officeart/2005/8/layout/vList3"/>
    <dgm:cxn modelId="{09D3B62B-4FD7-4A35-8446-CF9E1AE0D0AC}" type="presParOf" srcId="{25524A9A-E830-4597-BDAE-C0BF960D6E38}" destId="{05414386-512F-4D53-B0AD-F69516C307C2}" srcOrd="6" destOrd="0" presId="urn:microsoft.com/office/officeart/2005/8/layout/vList3"/>
    <dgm:cxn modelId="{C8D523FE-2D9A-44FA-8D9E-42CADAB8FEC7}" type="presParOf" srcId="{05414386-512F-4D53-B0AD-F69516C307C2}" destId="{99E87E08-1022-4FC5-8E01-781DC04D00D0}" srcOrd="0" destOrd="0" presId="urn:microsoft.com/office/officeart/2005/8/layout/vList3"/>
    <dgm:cxn modelId="{800A91D6-31AF-42F7-BF68-C1F80AA3E531}" type="presParOf" srcId="{05414386-512F-4D53-B0AD-F69516C307C2}" destId="{17F40D88-C516-4695-8E7C-58263660F8B3}" srcOrd="1" destOrd="0" presId="urn:microsoft.com/office/officeart/2005/8/layout/vList3"/>
    <dgm:cxn modelId="{CB7F011B-3F0D-46F0-A3F1-C0CB9573A8B1}" type="presParOf" srcId="{25524A9A-E830-4597-BDAE-C0BF960D6E38}" destId="{4879ED9B-933D-4EF6-B471-10C95D1EC07A}" srcOrd="7" destOrd="0" presId="urn:microsoft.com/office/officeart/2005/8/layout/vList3"/>
    <dgm:cxn modelId="{C8FC0B92-97A6-4722-9D74-45F35650ED4C}" type="presParOf" srcId="{25524A9A-E830-4597-BDAE-C0BF960D6E38}" destId="{5CFCED7F-138B-474C-804F-434D7C3DBD3C}" srcOrd="8" destOrd="0" presId="urn:microsoft.com/office/officeart/2005/8/layout/vList3"/>
    <dgm:cxn modelId="{6CB8B555-CD9D-4B61-8834-434E5F3E082B}" type="presParOf" srcId="{5CFCED7F-138B-474C-804F-434D7C3DBD3C}" destId="{7FED9015-70B4-49C5-BF76-B6B8AE3D4990}" srcOrd="0" destOrd="0" presId="urn:microsoft.com/office/officeart/2005/8/layout/vList3"/>
    <dgm:cxn modelId="{AB09C8DC-EE34-42CA-A6A4-3210FE80A346}" type="presParOf" srcId="{5CFCED7F-138B-474C-804F-434D7C3DBD3C}" destId="{F9341928-0873-42ED-BA1C-E4997F35046C}" srcOrd="1" destOrd="0" presId="urn:microsoft.com/office/officeart/2005/8/layout/vList3"/>
    <dgm:cxn modelId="{BED251B7-A024-4E3A-9A4E-F29D1564F3A2}" type="presParOf" srcId="{25524A9A-E830-4597-BDAE-C0BF960D6E38}" destId="{CBAC7D00-01E8-4667-AFA5-6E3BB3B762E7}" srcOrd="9" destOrd="0" presId="urn:microsoft.com/office/officeart/2005/8/layout/vList3"/>
    <dgm:cxn modelId="{0F5EFEC4-E444-4C81-BC73-73BEE396CB6E}" type="presParOf" srcId="{25524A9A-E830-4597-BDAE-C0BF960D6E38}" destId="{D68837F4-ACE7-40E1-B90F-62A3B4A8B3C8}" srcOrd="10" destOrd="0" presId="urn:microsoft.com/office/officeart/2005/8/layout/vList3"/>
    <dgm:cxn modelId="{57A9C0C2-48A2-4344-84A0-555778548422}" type="presParOf" srcId="{D68837F4-ACE7-40E1-B90F-62A3B4A8B3C8}" destId="{1DAB4123-9076-42DF-B6B2-98ECBDDB1FBF}" srcOrd="0" destOrd="0" presId="urn:microsoft.com/office/officeart/2005/8/layout/vList3"/>
    <dgm:cxn modelId="{4688D7D4-82B0-4C5E-922F-836524F5D0D4}" type="presParOf" srcId="{D68837F4-ACE7-40E1-B90F-62A3B4A8B3C8}" destId="{38BA9773-56FD-484C-9CEA-9513771D575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84B2B8-5B95-4296-B394-1CF4F7A17C2C}" type="doc">
      <dgm:prSet loTypeId="urn:microsoft.com/office/officeart/2005/8/layout/hProcess9" loCatId="process" qsTypeId="urn:microsoft.com/office/officeart/2005/8/quickstyle/simple4" qsCatId="simple" csTypeId="urn:microsoft.com/office/officeart/2005/8/colors/colorful4" csCatId="colorful" phldr="1"/>
      <dgm:spPr/>
    </dgm:pt>
    <dgm:pt modelId="{A90D183F-55C8-4DA2-9514-F9BF3955FD30}">
      <dgm:prSet phldrT="[Metin]" custT="1"/>
      <dgm:spPr/>
      <dgm:t>
        <a:bodyPr/>
        <a:lstStyle/>
        <a:p>
          <a:r>
            <a:rPr lang="tr-TR" sz="1400"/>
            <a:t>geophysical</a:t>
          </a:r>
          <a:endParaRPr lang="tr-TR" sz="1400" dirty="0"/>
        </a:p>
      </dgm:t>
    </dgm:pt>
    <dgm:pt modelId="{3C2D36BB-F298-4533-A56F-8423EE29C46F}" type="parTrans" cxnId="{BB5ADB92-42D9-48C1-96AC-B263C4117E6A}">
      <dgm:prSet/>
      <dgm:spPr/>
      <dgm:t>
        <a:bodyPr/>
        <a:lstStyle/>
        <a:p>
          <a:endParaRPr lang="tr-TR"/>
        </a:p>
      </dgm:t>
    </dgm:pt>
    <dgm:pt modelId="{F1118E3D-7519-4BF7-9118-701528569F52}" type="sibTrans" cxnId="{BB5ADB92-42D9-48C1-96AC-B263C4117E6A}">
      <dgm:prSet/>
      <dgm:spPr/>
      <dgm:t>
        <a:bodyPr/>
        <a:lstStyle/>
        <a:p>
          <a:endParaRPr lang="tr-TR"/>
        </a:p>
      </dgm:t>
    </dgm:pt>
    <dgm:pt modelId="{07BF6BC1-4A9D-48AB-97A4-A8B24AA2BEB1}">
      <dgm:prSet custT="1"/>
      <dgm:spPr/>
      <dgm:t>
        <a:bodyPr/>
        <a:lstStyle/>
        <a:p>
          <a:r>
            <a:rPr lang="tr-TR" sz="1400" dirty="0" err="1"/>
            <a:t>Hydrological</a:t>
          </a:r>
          <a:endParaRPr lang="tr-TR" sz="1400" dirty="0"/>
        </a:p>
      </dgm:t>
    </dgm:pt>
    <dgm:pt modelId="{DA2C9FE4-9C49-4103-AFC7-6002F7F88642}" type="parTrans" cxnId="{7B329FF1-93B6-4AE8-80AE-A7D089D89B72}">
      <dgm:prSet/>
      <dgm:spPr/>
      <dgm:t>
        <a:bodyPr/>
        <a:lstStyle/>
        <a:p>
          <a:endParaRPr lang="tr-TR"/>
        </a:p>
      </dgm:t>
    </dgm:pt>
    <dgm:pt modelId="{0764E429-E207-45FA-8F5B-0E57DF4E44B5}" type="sibTrans" cxnId="{7B329FF1-93B6-4AE8-80AE-A7D089D89B72}">
      <dgm:prSet/>
      <dgm:spPr/>
      <dgm:t>
        <a:bodyPr/>
        <a:lstStyle/>
        <a:p>
          <a:endParaRPr lang="tr-TR"/>
        </a:p>
      </dgm:t>
    </dgm:pt>
    <dgm:pt modelId="{9D02F9DB-3219-4920-AD39-4768C1271E91}">
      <dgm:prSet custT="1"/>
      <dgm:spPr/>
      <dgm:t>
        <a:bodyPr/>
        <a:lstStyle/>
        <a:p>
          <a:r>
            <a:rPr lang="tr-TR" sz="1400"/>
            <a:t>Meteorological</a:t>
          </a:r>
        </a:p>
      </dgm:t>
    </dgm:pt>
    <dgm:pt modelId="{4FEE5FA5-358C-4F38-9469-01BE423F775A}" type="parTrans" cxnId="{D0CCD67D-A8BE-464B-8D2C-BEC6A743785F}">
      <dgm:prSet/>
      <dgm:spPr/>
      <dgm:t>
        <a:bodyPr/>
        <a:lstStyle/>
        <a:p>
          <a:endParaRPr lang="tr-TR"/>
        </a:p>
      </dgm:t>
    </dgm:pt>
    <dgm:pt modelId="{454100C2-8003-426C-8592-D3AD4739255C}" type="sibTrans" cxnId="{D0CCD67D-A8BE-464B-8D2C-BEC6A743785F}">
      <dgm:prSet/>
      <dgm:spPr/>
      <dgm:t>
        <a:bodyPr/>
        <a:lstStyle/>
        <a:p>
          <a:endParaRPr lang="tr-TR"/>
        </a:p>
      </dgm:t>
    </dgm:pt>
    <dgm:pt modelId="{7002B67B-8A3C-421E-A122-315C7FC24DD6}">
      <dgm:prSet custT="1"/>
      <dgm:spPr/>
      <dgm:t>
        <a:bodyPr/>
        <a:lstStyle/>
        <a:p>
          <a:r>
            <a:rPr lang="tr-TR" sz="1400" dirty="0" err="1"/>
            <a:t>Climatological</a:t>
          </a:r>
          <a:endParaRPr lang="tr-TR" sz="1400" dirty="0"/>
        </a:p>
      </dgm:t>
    </dgm:pt>
    <dgm:pt modelId="{E808F579-0FFC-4E77-987D-C1285A8A8DF0}" type="parTrans" cxnId="{46B10E5D-51DF-42DC-8EA4-F5066CF3F2D4}">
      <dgm:prSet/>
      <dgm:spPr/>
      <dgm:t>
        <a:bodyPr/>
        <a:lstStyle/>
        <a:p>
          <a:endParaRPr lang="tr-TR"/>
        </a:p>
      </dgm:t>
    </dgm:pt>
    <dgm:pt modelId="{2D8CB146-D015-40EA-A950-DA53F7B0E908}" type="sibTrans" cxnId="{46B10E5D-51DF-42DC-8EA4-F5066CF3F2D4}">
      <dgm:prSet/>
      <dgm:spPr/>
      <dgm:t>
        <a:bodyPr/>
        <a:lstStyle/>
        <a:p>
          <a:endParaRPr lang="tr-TR"/>
        </a:p>
      </dgm:t>
    </dgm:pt>
    <dgm:pt modelId="{A9E52FFB-AB32-4F23-A1B0-3DF933260D5F}">
      <dgm:prSet custT="1"/>
      <dgm:spPr/>
      <dgm:t>
        <a:bodyPr/>
        <a:lstStyle/>
        <a:p>
          <a:r>
            <a:rPr lang="tr-TR" sz="1400"/>
            <a:t>Biological</a:t>
          </a:r>
        </a:p>
      </dgm:t>
    </dgm:pt>
    <dgm:pt modelId="{3C25807A-5527-43CD-A83A-194ABFBE3BCC}" type="parTrans" cxnId="{FBFBFDDB-4321-4409-A785-ECD8B827A04F}">
      <dgm:prSet/>
      <dgm:spPr/>
      <dgm:t>
        <a:bodyPr/>
        <a:lstStyle/>
        <a:p>
          <a:endParaRPr lang="tr-TR"/>
        </a:p>
      </dgm:t>
    </dgm:pt>
    <dgm:pt modelId="{46A17D02-31FB-4A1E-8D80-CE2B7E9E2E90}" type="sibTrans" cxnId="{FBFBFDDB-4321-4409-A785-ECD8B827A04F}">
      <dgm:prSet/>
      <dgm:spPr/>
      <dgm:t>
        <a:bodyPr/>
        <a:lstStyle/>
        <a:p>
          <a:endParaRPr lang="tr-TR"/>
        </a:p>
      </dgm:t>
    </dgm:pt>
    <dgm:pt modelId="{31576B97-CB96-4575-A2FC-B61ABA16C4A9}">
      <dgm:prSet custT="1"/>
      <dgm:spPr/>
      <dgm:t>
        <a:bodyPr/>
        <a:lstStyle/>
        <a:p>
          <a:r>
            <a:rPr lang="tr-TR" sz="1400" dirty="0" err="1"/>
            <a:t>Extraterrestrial</a:t>
          </a:r>
          <a:endParaRPr lang="tr-TR" sz="1400" dirty="0"/>
        </a:p>
      </dgm:t>
    </dgm:pt>
    <dgm:pt modelId="{893F05EB-64D5-47EB-93D0-9246D7030757}" type="parTrans" cxnId="{3A2D340E-9E69-473D-8026-E8B3505D907A}">
      <dgm:prSet/>
      <dgm:spPr/>
      <dgm:t>
        <a:bodyPr/>
        <a:lstStyle/>
        <a:p>
          <a:endParaRPr lang="tr-TR"/>
        </a:p>
      </dgm:t>
    </dgm:pt>
    <dgm:pt modelId="{ACBF3821-1824-40FA-9273-A7746766A530}" type="sibTrans" cxnId="{3A2D340E-9E69-473D-8026-E8B3505D907A}">
      <dgm:prSet/>
      <dgm:spPr/>
      <dgm:t>
        <a:bodyPr/>
        <a:lstStyle/>
        <a:p>
          <a:endParaRPr lang="tr-TR"/>
        </a:p>
      </dgm:t>
    </dgm:pt>
    <dgm:pt modelId="{19B74465-9846-48E9-839B-BA8C9259BD00}" type="pres">
      <dgm:prSet presAssocID="{A784B2B8-5B95-4296-B394-1CF4F7A17C2C}" presName="CompostProcess" presStyleCnt="0">
        <dgm:presLayoutVars>
          <dgm:dir/>
          <dgm:resizeHandles val="exact"/>
        </dgm:presLayoutVars>
      </dgm:prSet>
      <dgm:spPr/>
    </dgm:pt>
    <dgm:pt modelId="{C62AC786-44B5-4D73-838F-C336E85DAFD8}" type="pres">
      <dgm:prSet presAssocID="{A784B2B8-5B95-4296-B394-1CF4F7A17C2C}" presName="arrow" presStyleLbl="bgShp" presStyleIdx="0" presStyleCnt="1" custLinFactNeighborX="416" custLinFactNeighborY="13059"/>
      <dgm:spPr/>
    </dgm:pt>
    <dgm:pt modelId="{F431580A-9F14-483A-B1D8-56DA4947FFEA}" type="pres">
      <dgm:prSet presAssocID="{A784B2B8-5B95-4296-B394-1CF4F7A17C2C}" presName="linearProcess" presStyleCnt="0"/>
      <dgm:spPr/>
    </dgm:pt>
    <dgm:pt modelId="{C1A27BFE-9350-41CD-8790-0E7865F24C0B}" type="pres">
      <dgm:prSet presAssocID="{A90D183F-55C8-4DA2-9514-F9BF3955FD30}" presName="textNode" presStyleLbl="node1" presStyleIdx="0" presStyleCnt="6">
        <dgm:presLayoutVars>
          <dgm:bulletEnabled val="1"/>
        </dgm:presLayoutVars>
      </dgm:prSet>
      <dgm:spPr/>
    </dgm:pt>
    <dgm:pt modelId="{285BF41D-E39B-4E8E-8492-6801AF96D057}" type="pres">
      <dgm:prSet presAssocID="{F1118E3D-7519-4BF7-9118-701528569F52}" presName="sibTrans" presStyleCnt="0"/>
      <dgm:spPr/>
    </dgm:pt>
    <dgm:pt modelId="{F8C3D80D-662C-46AD-8AC1-7EFC992E68D1}" type="pres">
      <dgm:prSet presAssocID="{07BF6BC1-4A9D-48AB-97A4-A8B24AA2BEB1}" presName="textNode" presStyleLbl="node1" presStyleIdx="1" presStyleCnt="6">
        <dgm:presLayoutVars>
          <dgm:bulletEnabled val="1"/>
        </dgm:presLayoutVars>
      </dgm:prSet>
      <dgm:spPr/>
    </dgm:pt>
    <dgm:pt modelId="{9DAE6926-9C84-41C8-AEB8-EDBABEF2EDE1}" type="pres">
      <dgm:prSet presAssocID="{0764E429-E207-45FA-8F5B-0E57DF4E44B5}" presName="sibTrans" presStyleCnt="0"/>
      <dgm:spPr/>
    </dgm:pt>
    <dgm:pt modelId="{197DE6B4-9975-4673-B881-90DFE5D565A0}" type="pres">
      <dgm:prSet presAssocID="{9D02F9DB-3219-4920-AD39-4768C1271E91}" presName="textNode" presStyleLbl="node1" presStyleIdx="2" presStyleCnt="6">
        <dgm:presLayoutVars>
          <dgm:bulletEnabled val="1"/>
        </dgm:presLayoutVars>
      </dgm:prSet>
      <dgm:spPr/>
    </dgm:pt>
    <dgm:pt modelId="{9C9FC0E4-647F-4F20-B59E-FE8BDD3CC7C2}" type="pres">
      <dgm:prSet presAssocID="{454100C2-8003-426C-8592-D3AD4739255C}" presName="sibTrans" presStyleCnt="0"/>
      <dgm:spPr/>
    </dgm:pt>
    <dgm:pt modelId="{1A8E5827-75AF-405F-BDF9-69B39FA8A623}" type="pres">
      <dgm:prSet presAssocID="{7002B67B-8A3C-421E-A122-315C7FC24DD6}" presName="textNode" presStyleLbl="node1" presStyleIdx="3" presStyleCnt="6">
        <dgm:presLayoutVars>
          <dgm:bulletEnabled val="1"/>
        </dgm:presLayoutVars>
      </dgm:prSet>
      <dgm:spPr/>
    </dgm:pt>
    <dgm:pt modelId="{0208412D-D2CB-41BB-8E75-0EC5E91F133D}" type="pres">
      <dgm:prSet presAssocID="{2D8CB146-D015-40EA-A950-DA53F7B0E908}" presName="sibTrans" presStyleCnt="0"/>
      <dgm:spPr/>
    </dgm:pt>
    <dgm:pt modelId="{FDFA1132-FE45-4484-A3BC-10831EFE4F3E}" type="pres">
      <dgm:prSet presAssocID="{A9E52FFB-AB32-4F23-A1B0-3DF933260D5F}" presName="textNode" presStyleLbl="node1" presStyleIdx="4" presStyleCnt="6">
        <dgm:presLayoutVars>
          <dgm:bulletEnabled val="1"/>
        </dgm:presLayoutVars>
      </dgm:prSet>
      <dgm:spPr/>
    </dgm:pt>
    <dgm:pt modelId="{BA531C36-7166-4B56-814E-701D20723F44}" type="pres">
      <dgm:prSet presAssocID="{46A17D02-31FB-4A1E-8D80-CE2B7E9E2E90}" presName="sibTrans" presStyleCnt="0"/>
      <dgm:spPr/>
    </dgm:pt>
    <dgm:pt modelId="{D987F132-8EB5-43A0-8207-8F53BEB9DC67}" type="pres">
      <dgm:prSet presAssocID="{31576B97-CB96-4575-A2FC-B61ABA16C4A9}" presName="textNode" presStyleLbl="node1" presStyleIdx="5" presStyleCnt="6">
        <dgm:presLayoutVars>
          <dgm:bulletEnabled val="1"/>
        </dgm:presLayoutVars>
      </dgm:prSet>
      <dgm:spPr/>
    </dgm:pt>
  </dgm:ptLst>
  <dgm:cxnLst>
    <dgm:cxn modelId="{3A2D340E-9E69-473D-8026-E8B3505D907A}" srcId="{A784B2B8-5B95-4296-B394-1CF4F7A17C2C}" destId="{31576B97-CB96-4575-A2FC-B61ABA16C4A9}" srcOrd="5" destOrd="0" parTransId="{893F05EB-64D5-47EB-93D0-9246D7030757}" sibTransId="{ACBF3821-1824-40FA-9273-A7746766A530}"/>
    <dgm:cxn modelId="{D1C2500E-F650-4A35-9A43-3FCF6520BCDF}" type="presOf" srcId="{A784B2B8-5B95-4296-B394-1CF4F7A17C2C}" destId="{19B74465-9846-48E9-839B-BA8C9259BD00}" srcOrd="0" destOrd="0" presId="urn:microsoft.com/office/officeart/2005/8/layout/hProcess9"/>
    <dgm:cxn modelId="{059F8A23-4924-4166-848B-E5E83B068C16}" type="presOf" srcId="{A90D183F-55C8-4DA2-9514-F9BF3955FD30}" destId="{C1A27BFE-9350-41CD-8790-0E7865F24C0B}" srcOrd="0" destOrd="0" presId="urn:microsoft.com/office/officeart/2005/8/layout/hProcess9"/>
    <dgm:cxn modelId="{46B10E5D-51DF-42DC-8EA4-F5066CF3F2D4}" srcId="{A784B2B8-5B95-4296-B394-1CF4F7A17C2C}" destId="{7002B67B-8A3C-421E-A122-315C7FC24DD6}" srcOrd="3" destOrd="0" parTransId="{E808F579-0FFC-4E77-987D-C1285A8A8DF0}" sibTransId="{2D8CB146-D015-40EA-A950-DA53F7B0E908}"/>
    <dgm:cxn modelId="{E307EF64-65C9-4E18-8058-D752BD515909}" type="presOf" srcId="{31576B97-CB96-4575-A2FC-B61ABA16C4A9}" destId="{D987F132-8EB5-43A0-8207-8F53BEB9DC67}" srcOrd="0" destOrd="0" presId="urn:microsoft.com/office/officeart/2005/8/layout/hProcess9"/>
    <dgm:cxn modelId="{35EEB579-B9A7-4ABD-96D5-653080CB1331}" type="presOf" srcId="{A9E52FFB-AB32-4F23-A1B0-3DF933260D5F}" destId="{FDFA1132-FE45-4484-A3BC-10831EFE4F3E}" srcOrd="0" destOrd="0" presId="urn:microsoft.com/office/officeart/2005/8/layout/hProcess9"/>
    <dgm:cxn modelId="{D0CCD67D-A8BE-464B-8D2C-BEC6A743785F}" srcId="{A784B2B8-5B95-4296-B394-1CF4F7A17C2C}" destId="{9D02F9DB-3219-4920-AD39-4768C1271E91}" srcOrd="2" destOrd="0" parTransId="{4FEE5FA5-358C-4F38-9469-01BE423F775A}" sibTransId="{454100C2-8003-426C-8592-D3AD4739255C}"/>
    <dgm:cxn modelId="{BB5ADB92-42D9-48C1-96AC-B263C4117E6A}" srcId="{A784B2B8-5B95-4296-B394-1CF4F7A17C2C}" destId="{A90D183F-55C8-4DA2-9514-F9BF3955FD30}" srcOrd="0" destOrd="0" parTransId="{3C2D36BB-F298-4533-A56F-8423EE29C46F}" sibTransId="{F1118E3D-7519-4BF7-9118-701528569F52}"/>
    <dgm:cxn modelId="{189F71D2-5004-4B08-95A7-0DC65B0B594C}" type="presOf" srcId="{9D02F9DB-3219-4920-AD39-4768C1271E91}" destId="{197DE6B4-9975-4673-B881-90DFE5D565A0}" srcOrd="0" destOrd="0" presId="urn:microsoft.com/office/officeart/2005/8/layout/hProcess9"/>
    <dgm:cxn modelId="{E2B792DA-6A1D-45F6-8A4A-A003307AA218}" type="presOf" srcId="{07BF6BC1-4A9D-48AB-97A4-A8B24AA2BEB1}" destId="{F8C3D80D-662C-46AD-8AC1-7EFC992E68D1}" srcOrd="0" destOrd="0" presId="urn:microsoft.com/office/officeart/2005/8/layout/hProcess9"/>
    <dgm:cxn modelId="{FBFBFDDB-4321-4409-A785-ECD8B827A04F}" srcId="{A784B2B8-5B95-4296-B394-1CF4F7A17C2C}" destId="{A9E52FFB-AB32-4F23-A1B0-3DF933260D5F}" srcOrd="4" destOrd="0" parTransId="{3C25807A-5527-43CD-A83A-194ABFBE3BCC}" sibTransId="{46A17D02-31FB-4A1E-8D80-CE2B7E9E2E90}"/>
    <dgm:cxn modelId="{7B329FF1-93B6-4AE8-80AE-A7D089D89B72}" srcId="{A784B2B8-5B95-4296-B394-1CF4F7A17C2C}" destId="{07BF6BC1-4A9D-48AB-97A4-A8B24AA2BEB1}" srcOrd="1" destOrd="0" parTransId="{DA2C9FE4-9C49-4103-AFC7-6002F7F88642}" sibTransId="{0764E429-E207-45FA-8F5B-0E57DF4E44B5}"/>
    <dgm:cxn modelId="{F7ABDCFF-4F9E-4BD4-9CB7-B1EA2BB6CA9D}" type="presOf" srcId="{7002B67B-8A3C-421E-A122-315C7FC24DD6}" destId="{1A8E5827-75AF-405F-BDF9-69B39FA8A623}" srcOrd="0" destOrd="0" presId="urn:microsoft.com/office/officeart/2005/8/layout/hProcess9"/>
    <dgm:cxn modelId="{C5E55E52-7E8E-4ACD-AF6B-91C8F78DE2E2}" type="presParOf" srcId="{19B74465-9846-48E9-839B-BA8C9259BD00}" destId="{C62AC786-44B5-4D73-838F-C336E85DAFD8}" srcOrd="0" destOrd="0" presId="urn:microsoft.com/office/officeart/2005/8/layout/hProcess9"/>
    <dgm:cxn modelId="{98ABBB7A-A5A2-458D-B41B-A05CDF547778}" type="presParOf" srcId="{19B74465-9846-48E9-839B-BA8C9259BD00}" destId="{F431580A-9F14-483A-B1D8-56DA4947FFEA}" srcOrd="1" destOrd="0" presId="urn:microsoft.com/office/officeart/2005/8/layout/hProcess9"/>
    <dgm:cxn modelId="{5DE454E8-A831-4D8A-B856-4218384D2BAE}" type="presParOf" srcId="{F431580A-9F14-483A-B1D8-56DA4947FFEA}" destId="{C1A27BFE-9350-41CD-8790-0E7865F24C0B}" srcOrd="0" destOrd="0" presId="urn:microsoft.com/office/officeart/2005/8/layout/hProcess9"/>
    <dgm:cxn modelId="{5C30FCF2-1039-454D-8202-47F3A89360A9}" type="presParOf" srcId="{F431580A-9F14-483A-B1D8-56DA4947FFEA}" destId="{285BF41D-E39B-4E8E-8492-6801AF96D057}" srcOrd="1" destOrd="0" presId="urn:microsoft.com/office/officeart/2005/8/layout/hProcess9"/>
    <dgm:cxn modelId="{0F85DA78-A8B3-47DC-B3A0-EA758C4115DF}" type="presParOf" srcId="{F431580A-9F14-483A-B1D8-56DA4947FFEA}" destId="{F8C3D80D-662C-46AD-8AC1-7EFC992E68D1}" srcOrd="2" destOrd="0" presId="urn:microsoft.com/office/officeart/2005/8/layout/hProcess9"/>
    <dgm:cxn modelId="{A10497F9-3076-4DFF-8B81-264509A3DBE6}" type="presParOf" srcId="{F431580A-9F14-483A-B1D8-56DA4947FFEA}" destId="{9DAE6926-9C84-41C8-AEB8-EDBABEF2EDE1}" srcOrd="3" destOrd="0" presId="urn:microsoft.com/office/officeart/2005/8/layout/hProcess9"/>
    <dgm:cxn modelId="{12277AD3-41C6-4274-B896-45AC199058CC}" type="presParOf" srcId="{F431580A-9F14-483A-B1D8-56DA4947FFEA}" destId="{197DE6B4-9975-4673-B881-90DFE5D565A0}" srcOrd="4" destOrd="0" presId="urn:microsoft.com/office/officeart/2005/8/layout/hProcess9"/>
    <dgm:cxn modelId="{01475225-0357-432A-9ED9-504C4176B7CB}" type="presParOf" srcId="{F431580A-9F14-483A-B1D8-56DA4947FFEA}" destId="{9C9FC0E4-647F-4F20-B59E-FE8BDD3CC7C2}" srcOrd="5" destOrd="0" presId="urn:microsoft.com/office/officeart/2005/8/layout/hProcess9"/>
    <dgm:cxn modelId="{863F9756-8C0B-476E-9D40-0EC8B7ED06D3}" type="presParOf" srcId="{F431580A-9F14-483A-B1D8-56DA4947FFEA}" destId="{1A8E5827-75AF-405F-BDF9-69B39FA8A623}" srcOrd="6" destOrd="0" presId="urn:microsoft.com/office/officeart/2005/8/layout/hProcess9"/>
    <dgm:cxn modelId="{23B33A5C-22DB-457E-8CCA-7440C991DAFA}" type="presParOf" srcId="{F431580A-9F14-483A-B1D8-56DA4947FFEA}" destId="{0208412D-D2CB-41BB-8E75-0EC5E91F133D}" srcOrd="7" destOrd="0" presId="urn:microsoft.com/office/officeart/2005/8/layout/hProcess9"/>
    <dgm:cxn modelId="{28500B8C-B7DE-4FDC-A208-04E99D847479}" type="presParOf" srcId="{F431580A-9F14-483A-B1D8-56DA4947FFEA}" destId="{FDFA1132-FE45-4484-A3BC-10831EFE4F3E}" srcOrd="8" destOrd="0" presId="urn:microsoft.com/office/officeart/2005/8/layout/hProcess9"/>
    <dgm:cxn modelId="{9D1D53BB-E9C9-48FE-B8E3-71E8F3CCEA8A}" type="presParOf" srcId="{F431580A-9F14-483A-B1D8-56DA4947FFEA}" destId="{BA531C36-7166-4B56-814E-701D20723F44}" srcOrd="9" destOrd="0" presId="urn:microsoft.com/office/officeart/2005/8/layout/hProcess9"/>
    <dgm:cxn modelId="{F6B05A2D-51A0-4237-80F0-113531ED9A27}" type="presParOf" srcId="{F431580A-9F14-483A-B1D8-56DA4947FFEA}" destId="{D987F132-8EB5-43A0-8207-8F53BEB9DC67}"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38E1EC-7B15-47D1-84F9-0F18BA3CE925}"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tr-TR"/>
        </a:p>
      </dgm:t>
    </dgm:pt>
    <dgm:pt modelId="{66F02A04-EEEF-4670-9111-4DD7779346D8}">
      <dgm:prSet phldrT="[Metin]" custT="1"/>
      <dgm:spPr/>
      <dgm:t>
        <a:bodyPr/>
        <a:lstStyle/>
        <a:p>
          <a:r>
            <a:rPr lang="tr-TR" sz="1000" dirty="0" err="1"/>
            <a:t>Earthquake</a:t>
          </a:r>
          <a:r>
            <a:rPr lang="tr-TR" sz="1000" dirty="0"/>
            <a:t> </a:t>
          </a:r>
        </a:p>
        <a:p>
          <a:r>
            <a:rPr lang="tr-TR" sz="1000" dirty="0" err="1"/>
            <a:t>Mass</a:t>
          </a:r>
          <a:r>
            <a:rPr lang="tr-TR" sz="1000" dirty="0"/>
            <a:t> </a:t>
          </a:r>
          <a:r>
            <a:rPr lang="tr-TR" sz="1000" dirty="0" err="1"/>
            <a:t>Movement</a:t>
          </a:r>
          <a:r>
            <a:rPr lang="tr-TR" sz="1000" dirty="0"/>
            <a:t> </a:t>
          </a:r>
          <a:r>
            <a:rPr lang="tr-TR" sz="1000" dirty="0" err="1"/>
            <a:t>Volcanic</a:t>
          </a:r>
          <a:r>
            <a:rPr lang="tr-TR" sz="1000" dirty="0"/>
            <a:t> Activity</a:t>
          </a:r>
        </a:p>
      </dgm:t>
    </dgm:pt>
    <dgm:pt modelId="{E7E2F396-F33F-400F-95CF-DBE99B0F7175}" type="parTrans" cxnId="{1120836A-15D5-4A3C-95A2-7B470F3C22F8}">
      <dgm:prSet/>
      <dgm:spPr/>
      <dgm:t>
        <a:bodyPr/>
        <a:lstStyle/>
        <a:p>
          <a:endParaRPr lang="tr-TR"/>
        </a:p>
      </dgm:t>
    </dgm:pt>
    <dgm:pt modelId="{BB06881E-C6F3-40F0-B853-BFCB2906BB15}" type="sibTrans" cxnId="{1120836A-15D5-4A3C-95A2-7B470F3C22F8}">
      <dgm:prSet/>
      <dgm:spPr/>
      <dgm:t>
        <a:bodyPr/>
        <a:lstStyle/>
        <a:p>
          <a:endParaRPr lang="tr-TR"/>
        </a:p>
      </dgm:t>
    </dgm:pt>
    <dgm:pt modelId="{809B3A87-15F3-4CAC-801B-C7A5060EE039}">
      <dgm:prSet phldrT="[Metin]" custT="1"/>
      <dgm:spPr/>
      <dgm:t>
        <a:bodyPr/>
        <a:lstStyle/>
        <a:p>
          <a:r>
            <a:rPr lang="tr-TR" sz="1000" dirty="0" err="1"/>
            <a:t>Flood</a:t>
          </a:r>
          <a:r>
            <a:rPr lang="tr-TR" sz="1000" dirty="0"/>
            <a:t> </a:t>
          </a:r>
        </a:p>
        <a:p>
          <a:r>
            <a:rPr lang="tr-TR" sz="1000" dirty="0" err="1"/>
            <a:t>Landslide</a:t>
          </a:r>
          <a:r>
            <a:rPr lang="tr-TR" sz="1000" dirty="0"/>
            <a:t> </a:t>
          </a:r>
        </a:p>
        <a:p>
          <a:r>
            <a:rPr lang="tr-TR" sz="1000" dirty="0" err="1"/>
            <a:t>Wave</a:t>
          </a:r>
          <a:r>
            <a:rPr lang="tr-TR" sz="1000" dirty="0"/>
            <a:t> </a:t>
          </a:r>
          <a:r>
            <a:rPr lang="tr-TR" sz="1000" dirty="0" err="1"/>
            <a:t>Effect</a:t>
          </a:r>
          <a:r>
            <a:rPr lang="tr-TR" sz="1000" dirty="0"/>
            <a:t> </a:t>
          </a:r>
        </a:p>
        <a:p>
          <a:r>
            <a:rPr lang="tr-TR" sz="1000" dirty="0" err="1"/>
            <a:t>Storm</a:t>
          </a:r>
          <a:endParaRPr lang="tr-TR" sz="1000" dirty="0"/>
        </a:p>
      </dgm:t>
    </dgm:pt>
    <dgm:pt modelId="{3C1AE201-7041-462E-9BB4-F46D08FF0EAF}" type="parTrans" cxnId="{000A94C6-7CF1-4A09-A4E6-33D90B0B5974}">
      <dgm:prSet/>
      <dgm:spPr/>
      <dgm:t>
        <a:bodyPr/>
        <a:lstStyle/>
        <a:p>
          <a:endParaRPr lang="tr-TR"/>
        </a:p>
      </dgm:t>
    </dgm:pt>
    <dgm:pt modelId="{CB3DE54E-6EF9-4945-A8E0-2A8E73F1C23A}" type="sibTrans" cxnId="{000A94C6-7CF1-4A09-A4E6-33D90B0B5974}">
      <dgm:prSet/>
      <dgm:spPr/>
      <dgm:t>
        <a:bodyPr/>
        <a:lstStyle/>
        <a:p>
          <a:endParaRPr lang="tr-TR"/>
        </a:p>
      </dgm:t>
    </dgm:pt>
    <dgm:pt modelId="{E2100E16-E961-4BF3-8A69-81C05B78F28D}">
      <dgm:prSet phldrT="[Metin]" custT="1"/>
      <dgm:spPr/>
      <dgm:t>
        <a:bodyPr/>
        <a:lstStyle/>
        <a:p>
          <a:r>
            <a:rPr lang="tr-TR" sz="1000" dirty="0" err="1"/>
            <a:t>Storm</a:t>
          </a:r>
          <a:endParaRPr lang="tr-TR" sz="1000" dirty="0"/>
        </a:p>
        <a:p>
          <a:r>
            <a:rPr lang="tr-TR" sz="1000" dirty="0" err="1"/>
            <a:t>ExtremeTemperature</a:t>
          </a:r>
          <a:r>
            <a:rPr lang="tr-TR" sz="1000" dirty="0"/>
            <a:t> </a:t>
          </a:r>
        </a:p>
        <a:p>
          <a:r>
            <a:rPr lang="tr-TR" sz="1000" dirty="0" err="1"/>
            <a:t>Fog</a:t>
          </a:r>
          <a:r>
            <a:rPr lang="tr-TR" sz="1000" dirty="0"/>
            <a:t> </a:t>
          </a:r>
        </a:p>
        <a:p>
          <a:r>
            <a:rPr lang="tr-TR" sz="1000" dirty="0" err="1"/>
            <a:t>Drought</a:t>
          </a:r>
          <a:r>
            <a:rPr lang="tr-TR" sz="1000" dirty="0"/>
            <a:t> </a:t>
          </a:r>
        </a:p>
        <a:p>
          <a:r>
            <a:rPr lang="tr-TR" sz="1000" dirty="0"/>
            <a:t>Extreme </a:t>
          </a:r>
          <a:r>
            <a:rPr lang="tr-TR" sz="1000" dirty="0" err="1"/>
            <a:t>Cold</a:t>
          </a:r>
          <a:r>
            <a:rPr lang="tr-TR" sz="1000" dirty="0"/>
            <a:t> </a:t>
          </a:r>
          <a:r>
            <a:rPr lang="tr-TR" sz="1000" dirty="0" err="1"/>
            <a:t>Rural</a:t>
          </a:r>
          <a:r>
            <a:rPr lang="tr-TR" sz="1000" dirty="0"/>
            <a:t> </a:t>
          </a:r>
          <a:r>
            <a:rPr lang="tr-TR" sz="1000" dirty="0" err="1"/>
            <a:t>Fires</a:t>
          </a:r>
          <a:endParaRPr lang="tr-TR" sz="1000" dirty="0"/>
        </a:p>
      </dgm:t>
    </dgm:pt>
    <dgm:pt modelId="{36671E39-28F4-4FB6-B52D-FB476EB9E55D}" type="parTrans" cxnId="{FBBB2542-C3E5-4589-8B3D-D0D1EFD21FC1}">
      <dgm:prSet/>
      <dgm:spPr/>
      <dgm:t>
        <a:bodyPr/>
        <a:lstStyle/>
        <a:p>
          <a:endParaRPr lang="tr-TR"/>
        </a:p>
      </dgm:t>
    </dgm:pt>
    <dgm:pt modelId="{7EEFC099-2E46-4E07-878F-D8863936788E}" type="sibTrans" cxnId="{FBBB2542-C3E5-4589-8B3D-D0D1EFD21FC1}">
      <dgm:prSet/>
      <dgm:spPr/>
      <dgm:t>
        <a:bodyPr/>
        <a:lstStyle/>
        <a:p>
          <a:endParaRPr lang="tr-TR"/>
        </a:p>
      </dgm:t>
    </dgm:pt>
    <dgm:pt modelId="{D1917117-3C3D-4A8D-B74B-D19CA19981D8}">
      <dgm:prSet phldrT="[Metin]" custT="1"/>
      <dgm:spPr/>
      <dgm:t>
        <a:bodyPr/>
        <a:lstStyle/>
        <a:p>
          <a:r>
            <a:rPr lang="tr-TR" sz="1000" dirty="0" err="1"/>
            <a:t>Epidemic</a:t>
          </a:r>
          <a:r>
            <a:rPr lang="tr-TR" sz="1000" dirty="0"/>
            <a:t> </a:t>
          </a:r>
        </a:p>
        <a:p>
          <a:r>
            <a:rPr lang="tr-TR" sz="1000" dirty="0" err="1"/>
            <a:t>Insect</a:t>
          </a:r>
          <a:r>
            <a:rPr lang="tr-TR" sz="1000" dirty="0"/>
            <a:t> </a:t>
          </a:r>
          <a:r>
            <a:rPr lang="tr-TR" sz="1000" dirty="0" err="1"/>
            <a:t>Infestation</a:t>
          </a:r>
          <a:endParaRPr lang="tr-TR" sz="1000" dirty="0"/>
        </a:p>
      </dgm:t>
    </dgm:pt>
    <dgm:pt modelId="{F0483739-0E16-4BAC-8D31-EE98C2473003}" type="parTrans" cxnId="{261788AE-2328-4DEC-B240-406CA271E4CA}">
      <dgm:prSet/>
      <dgm:spPr/>
      <dgm:t>
        <a:bodyPr/>
        <a:lstStyle/>
        <a:p>
          <a:endParaRPr lang="tr-TR"/>
        </a:p>
      </dgm:t>
    </dgm:pt>
    <dgm:pt modelId="{95A0185F-8D46-487F-971F-B221D1EBEFDC}" type="sibTrans" cxnId="{261788AE-2328-4DEC-B240-406CA271E4CA}">
      <dgm:prSet/>
      <dgm:spPr/>
      <dgm:t>
        <a:bodyPr/>
        <a:lstStyle/>
        <a:p>
          <a:endParaRPr lang="tr-TR"/>
        </a:p>
      </dgm:t>
    </dgm:pt>
    <dgm:pt modelId="{863A7071-BB2E-435A-991C-4F4F28A1ED13}">
      <dgm:prSet phldrT="[Metin]" custT="1"/>
      <dgm:spPr/>
      <dgm:t>
        <a:bodyPr/>
        <a:lstStyle/>
        <a:p>
          <a:r>
            <a:rPr lang="tr-TR" sz="1000" dirty="0" err="1"/>
            <a:t>Geomagnetic</a:t>
          </a:r>
          <a:r>
            <a:rPr lang="tr-TR" sz="1000" dirty="0"/>
            <a:t> </a:t>
          </a:r>
          <a:r>
            <a:rPr lang="tr-TR" sz="1000" dirty="0" err="1"/>
            <a:t>Storm</a:t>
          </a:r>
          <a:endParaRPr lang="tr-TR" sz="1000" dirty="0"/>
        </a:p>
        <a:p>
          <a:r>
            <a:rPr lang="tr-TR" sz="1000" dirty="0"/>
            <a:t> </a:t>
          </a:r>
          <a:r>
            <a:rPr lang="tr-TR" sz="1000" dirty="0" err="1"/>
            <a:t>Energetic</a:t>
          </a:r>
          <a:r>
            <a:rPr lang="tr-TR" sz="1000" dirty="0"/>
            <a:t> </a:t>
          </a:r>
          <a:r>
            <a:rPr lang="tr-TR" sz="1000" dirty="0" err="1"/>
            <a:t>particles</a:t>
          </a:r>
          <a:endParaRPr lang="tr-TR" sz="1000" dirty="0"/>
        </a:p>
      </dgm:t>
    </dgm:pt>
    <dgm:pt modelId="{B7368F57-D0D0-4B46-9ADE-E229FDCC8549}" type="parTrans" cxnId="{D0D71E40-23D9-4972-B0F7-A0C06DC205A3}">
      <dgm:prSet/>
      <dgm:spPr/>
      <dgm:t>
        <a:bodyPr/>
        <a:lstStyle/>
        <a:p>
          <a:endParaRPr lang="tr-TR"/>
        </a:p>
      </dgm:t>
    </dgm:pt>
    <dgm:pt modelId="{6B0C1ADE-4CAC-43B6-9250-D72494C9D67B}" type="sibTrans" cxnId="{D0D71E40-23D9-4972-B0F7-A0C06DC205A3}">
      <dgm:prSet/>
      <dgm:spPr/>
      <dgm:t>
        <a:bodyPr/>
        <a:lstStyle/>
        <a:p>
          <a:endParaRPr lang="tr-TR"/>
        </a:p>
      </dgm:t>
    </dgm:pt>
    <dgm:pt modelId="{B880C796-49A6-4A70-A998-BCD6C63F91B2}" type="pres">
      <dgm:prSet presAssocID="{D838E1EC-7B15-47D1-84F9-0F18BA3CE925}" presName="diagram" presStyleCnt="0">
        <dgm:presLayoutVars>
          <dgm:dir/>
          <dgm:resizeHandles val="exact"/>
        </dgm:presLayoutVars>
      </dgm:prSet>
      <dgm:spPr/>
    </dgm:pt>
    <dgm:pt modelId="{4AD4B8FE-5642-4652-A6BA-F45631AB2B56}" type="pres">
      <dgm:prSet presAssocID="{66F02A04-EEEF-4670-9111-4DD7779346D8}" presName="node" presStyleLbl="node1" presStyleIdx="0" presStyleCnt="5">
        <dgm:presLayoutVars>
          <dgm:bulletEnabled val="1"/>
        </dgm:presLayoutVars>
      </dgm:prSet>
      <dgm:spPr/>
    </dgm:pt>
    <dgm:pt modelId="{03F0066C-C3BD-47CD-A465-B4EA4C3F4DD7}" type="pres">
      <dgm:prSet presAssocID="{BB06881E-C6F3-40F0-B853-BFCB2906BB15}" presName="sibTrans" presStyleCnt="0"/>
      <dgm:spPr/>
    </dgm:pt>
    <dgm:pt modelId="{D852D272-A25B-4EB4-9FF0-855F838BF6C6}" type="pres">
      <dgm:prSet presAssocID="{809B3A87-15F3-4CAC-801B-C7A5060EE039}" presName="node" presStyleLbl="node1" presStyleIdx="1" presStyleCnt="5">
        <dgm:presLayoutVars>
          <dgm:bulletEnabled val="1"/>
        </dgm:presLayoutVars>
      </dgm:prSet>
      <dgm:spPr/>
    </dgm:pt>
    <dgm:pt modelId="{9F3AB33B-4F78-4D69-A517-A5F213B8CC21}" type="pres">
      <dgm:prSet presAssocID="{CB3DE54E-6EF9-4945-A8E0-2A8E73F1C23A}" presName="sibTrans" presStyleCnt="0"/>
      <dgm:spPr/>
    </dgm:pt>
    <dgm:pt modelId="{4AF096F4-20F1-4CB7-A2D5-BE833061B172}" type="pres">
      <dgm:prSet presAssocID="{E2100E16-E961-4BF3-8A69-81C05B78F28D}" presName="node" presStyleLbl="node1" presStyleIdx="2" presStyleCnt="5" custScaleX="111172">
        <dgm:presLayoutVars>
          <dgm:bulletEnabled val="1"/>
        </dgm:presLayoutVars>
      </dgm:prSet>
      <dgm:spPr/>
    </dgm:pt>
    <dgm:pt modelId="{74B2BCB7-3FCB-4037-9DB7-8AB1C79CE68B}" type="pres">
      <dgm:prSet presAssocID="{7EEFC099-2E46-4E07-878F-D8863936788E}" presName="sibTrans" presStyleCnt="0"/>
      <dgm:spPr/>
    </dgm:pt>
    <dgm:pt modelId="{21EB9E4D-0558-4D8B-93FA-129220E52B3C}" type="pres">
      <dgm:prSet presAssocID="{D1917117-3C3D-4A8D-B74B-D19CA19981D8}" presName="node" presStyleLbl="node1" presStyleIdx="3" presStyleCnt="5">
        <dgm:presLayoutVars>
          <dgm:bulletEnabled val="1"/>
        </dgm:presLayoutVars>
      </dgm:prSet>
      <dgm:spPr/>
    </dgm:pt>
    <dgm:pt modelId="{06522AB2-2633-4371-9716-AB42630DC9C4}" type="pres">
      <dgm:prSet presAssocID="{95A0185F-8D46-487F-971F-B221D1EBEFDC}" presName="sibTrans" presStyleCnt="0"/>
      <dgm:spPr/>
    </dgm:pt>
    <dgm:pt modelId="{78CECE8F-73EC-481F-ABB7-1D6D202ADD2F}" type="pres">
      <dgm:prSet presAssocID="{863A7071-BB2E-435A-991C-4F4F28A1ED13}" presName="node" presStyleLbl="node1" presStyleIdx="4" presStyleCnt="5">
        <dgm:presLayoutVars>
          <dgm:bulletEnabled val="1"/>
        </dgm:presLayoutVars>
      </dgm:prSet>
      <dgm:spPr/>
    </dgm:pt>
  </dgm:ptLst>
  <dgm:cxnLst>
    <dgm:cxn modelId="{64F7E503-9636-466B-B2A5-09FADC84E661}" type="presOf" srcId="{66F02A04-EEEF-4670-9111-4DD7779346D8}" destId="{4AD4B8FE-5642-4652-A6BA-F45631AB2B56}" srcOrd="0" destOrd="0" presId="urn:microsoft.com/office/officeart/2005/8/layout/default"/>
    <dgm:cxn modelId="{16B40D36-E98A-4D4D-B1DD-6084081D3F8C}" type="presOf" srcId="{D838E1EC-7B15-47D1-84F9-0F18BA3CE925}" destId="{B880C796-49A6-4A70-A998-BCD6C63F91B2}" srcOrd="0" destOrd="0" presId="urn:microsoft.com/office/officeart/2005/8/layout/default"/>
    <dgm:cxn modelId="{D0D71E40-23D9-4972-B0F7-A0C06DC205A3}" srcId="{D838E1EC-7B15-47D1-84F9-0F18BA3CE925}" destId="{863A7071-BB2E-435A-991C-4F4F28A1ED13}" srcOrd="4" destOrd="0" parTransId="{B7368F57-D0D0-4B46-9ADE-E229FDCC8549}" sibTransId="{6B0C1ADE-4CAC-43B6-9250-D72494C9D67B}"/>
    <dgm:cxn modelId="{FBBB2542-C3E5-4589-8B3D-D0D1EFD21FC1}" srcId="{D838E1EC-7B15-47D1-84F9-0F18BA3CE925}" destId="{E2100E16-E961-4BF3-8A69-81C05B78F28D}" srcOrd="2" destOrd="0" parTransId="{36671E39-28F4-4FB6-B52D-FB476EB9E55D}" sibTransId="{7EEFC099-2E46-4E07-878F-D8863936788E}"/>
    <dgm:cxn modelId="{10D9E364-EFC7-4C53-932C-EF63EB6C9EF0}" type="presOf" srcId="{E2100E16-E961-4BF3-8A69-81C05B78F28D}" destId="{4AF096F4-20F1-4CB7-A2D5-BE833061B172}" srcOrd="0" destOrd="0" presId="urn:microsoft.com/office/officeart/2005/8/layout/default"/>
    <dgm:cxn modelId="{796B7A69-628F-4C6B-94CF-1E84228C4639}" type="presOf" srcId="{D1917117-3C3D-4A8D-B74B-D19CA19981D8}" destId="{21EB9E4D-0558-4D8B-93FA-129220E52B3C}" srcOrd="0" destOrd="0" presId="urn:microsoft.com/office/officeart/2005/8/layout/default"/>
    <dgm:cxn modelId="{429B2D6A-D9A5-437D-87AD-CABE9F411BC0}" type="presOf" srcId="{809B3A87-15F3-4CAC-801B-C7A5060EE039}" destId="{D852D272-A25B-4EB4-9FF0-855F838BF6C6}" srcOrd="0" destOrd="0" presId="urn:microsoft.com/office/officeart/2005/8/layout/default"/>
    <dgm:cxn modelId="{1120836A-15D5-4A3C-95A2-7B470F3C22F8}" srcId="{D838E1EC-7B15-47D1-84F9-0F18BA3CE925}" destId="{66F02A04-EEEF-4670-9111-4DD7779346D8}" srcOrd="0" destOrd="0" parTransId="{E7E2F396-F33F-400F-95CF-DBE99B0F7175}" sibTransId="{BB06881E-C6F3-40F0-B853-BFCB2906BB15}"/>
    <dgm:cxn modelId="{261788AE-2328-4DEC-B240-406CA271E4CA}" srcId="{D838E1EC-7B15-47D1-84F9-0F18BA3CE925}" destId="{D1917117-3C3D-4A8D-B74B-D19CA19981D8}" srcOrd="3" destOrd="0" parTransId="{F0483739-0E16-4BAC-8D31-EE98C2473003}" sibTransId="{95A0185F-8D46-487F-971F-B221D1EBEFDC}"/>
    <dgm:cxn modelId="{4F9A8EB6-7839-4159-8EB1-76C77E0BD4B0}" type="presOf" srcId="{863A7071-BB2E-435A-991C-4F4F28A1ED13}" destId="{78CECE8F-73EC-481F-ABB7-1D6D202ADD2F}" srcOrd="0" destOrd="0" presId="urn:microsoft.com/office/officeart/2005/8/layout/default"/>
    <dgm:cxn modelId="{000A94C6-7CF1-4A09-A4E6-33D90B0B5974}" srcId="{D838E1EC-7B15-47D1-84F9-0F18BA3CE925}" destId="{809B3A87-15F3-4CAC-801B-C7A5060EE039}" srcOrd="1" destOrd="0" parTransId="{3C1AE201-7041-462E-9BB4-F46D08FF0EAF}" sibTransId="{CB3DE54E-6EF9-4945-A8E0-2A8E73F1C23A}"/>
    <dgm:cxn modelId="{63861AFA-8B82-47E9-B2DB-D2E968C3C0B0}" type="presParOf" srcId="{B880C796-49A6-4A70-A998-BCD6C63F91B2}" destId="{4AD4B8FE-5642-4652-A6BA-F45631AB2B56}" srcOrd="0" destOrd="0" presId="urn:microsoft.com/office/officeart/2005/8/layout/default"/>
    <dgm:cxn modelId="{097E81E0-3824-4F5E-99D2-12C0028FAF50}" type="presParOf" srcId="{B880C796-49A6-4A70-A998-BCD6C63F91B2}" destId="{03F0066C-C3BD-47CD-A465-B4EA4C3F4DD7}" srcOrd="1" destOrd="0" presId="urn:microsoft.com/office/officeart/2005/8/layout/default"/>
    <dgm:cxn modelId="{864A10C0-292B-4831-93B5-06EA34E2B02D}" type="presParOf" srcId="{B880C796-49A6-4A70-A998-BCD6C63F91B2}" destId="{D852D272-A25B-4EB4-9FF0-855F838BF6C6}" srcOrd="2" destOrd="0" presId="urn:microsoft.com/office/officeart/2005/8/layout/default"/>
    <dgm:cxn modelId="{53E00679-BA59-4974-BE9E-BFD22D6E9C77}" type="presParOf" srcId="{B880C796-49A6-4A70-A998-BCD6C63F91B2}" destId="{9F3AB33B-4F78-4D69-A517-A5F213B8CC21}" srcOrd="3" destOrd="0" presId="urn:microsoft.com/office/officeart/2005/8/layout/default"/>
    <dgm:cxn modelId="{8C774DAE-F199-40F2-8DE5-3A51AE3A2B26}" type="presParOf" srcId="{B880C796-49A6-4A70-A998-BCD6C63F91B2}" destId="{4AF096F4-20F1-4CB7-A2D5-BE833061B172}" srcOrd="4" destOrd="0" presId="urn:microsoft.com/office/officeart/2005/8/layout/default"/>
    <dgm:cxn modelId="{2A3C4DC7-543C-4AFA-AFE0-4A5356FCE245}" type="presParOf" srcId="{B880C796-49A6-4A70-A998-BCD6C63F91B2}" destId="{74B2BCB7-3FCB-4037-9DB7-8AB1C79CE68B}" srcOrd="5" destOrd="0" presId="urn:microsoft.com/office/officeart/2005/8/layout/default"/>
    <dgm:cxn modelId="{817A27C6-B98C-43D2-8B9B-E632D74B4AE4}" type="presParOf" srcId="{B880C796-49A6-4A70-A998-BCD6C63F91B2}" destId="{21EB9E4D-0558-4D8B-93FA-129220E52B3C}" srcOrd="6" destOrd="0" presId="urn:microsoft.com/office/officeart/2005/8/layout/default"/>
    <dgm:cxn modelId="{F4923FD6-416F-4C20-B603-3BA55A1EB748}" type="presParOf" srcId="{B880C796-49A6-4A70-A998-BCD6C63F91B2}" destId="{06522AB2-2633-4371-9716-AB42630DC9C4}" srcOrd="7" destOrd="0" presId="urn:microsoft.com/office/officeart/2005/8/layout/default"/>
    <dgm:cxn modelId="{4FC2F6F2-FA49-4384-871F-1DE7911D6179}" type="presParOf" srcId="{B880C796-49A6-4A70-A998-BCD6C63F91B2}" destId="{78CECE8F-73EC-481F-ABB7-1D6D202ADD2F}"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F8FA24-19E8-4064-B7CC-6AC182CF0F53}" type="doc">
      <dgm:prSet loTypeId="urn:microsoft.com/office/officeart/2005/8/layout/hProcess3" loCatId="process" qsTypeId="urn:microsoft.com/office/officeart/2005/8/quickstyle/simple1" qsCatId="simple" csTypeId="urn:microsoft.com/office/officeart/2005/8/colors/accent1_1" csCatId="accent1" phldr="1"/>
      <dgm:spPr/>
    </dgm:pt>
    <dgm:pt modelId="{36A9A67F-CEAB-444B-B07A-C85EC9280097}">
      <dgm:prSet phldrT="[Metin]"/>
      <dgm:spPr/>
      <dgm:t>
        <a:bodyPr/>
        <a:lstStyle/>
        <a:p>
          <a:r>
            <a:rPr lang="en-US" altLang="en-US" b="0" dirty="0">
              <a:latin typeface="+mn-lt"/>
            </a:rPr>
            <a:t>Relationship between main disaster types and related disaster types</a:t>
          </a:r>
          <a:endParaRPr lang="tr-TR" dirty="0"/>
        </a:p>
      </dgm:t>
    </dgm:pt>
    <dgm:pt modelId="{CF8A1641-92AE-480C-B660-3C743BE34B3F}" type="parTrans" cxnId="{DB60D61D-DDBE-4732-B7B0-F4CAB3C63AA8}">
      <dgm:prSet/>
      <dgm:spPr/>
      <dgm:t>
        <a:bodyPr/>
        <a:lstStyle/>
        <a:p>
          <a:endParaRPr lang="tr-TR"/>
        </a:p>
      </dgm:t>
    </dgm:pt>
    <dgm:pt modelId="{75BD0049-6E68-4AB4-8611-004F04489564}" type="sibTrans" cxnId="{DB60D61D-DDBE-4732-B7B0-F4CAB3C63AA8}">
      <dgm:prSet/>
      <dgm:spPr/>
      <dgm:t>
        <a:bodyPr/>
        <a:lstStyle/>
        <a:p>
          <a:endParaRPr lang="tr-TR"/>
        </a:p>
      </dgm:t>
    </dgm:pt>
    <dgm:pt modelId="{F585F2D8-EF74-49CD-BC9A-A12A77E6C779}" type="pres">
      <dgm:prSet presAssocID="{57F8FA24-19E8-4064-B7CC-6AC182CF0F53}" presName="Name0" presStyleCnt="0">
        <dgm:presLayoutVars>
          <dgm:dir/>
          <dgm:animLvl val="lvl"/>
          <dgm:resizeHandles val="exact"/>
        </dgm:presLayoutVars>
      </dgm:prSet>
      <dgm:spPr/>
    </dgm:pt>
    <dgm:pt modelId="{C11D2C5B-E0FA-4219-84A0-116B2D87601E}" type="pres">
      <dgm:prSet presAssocID="{57F8FA24-19E8-4064-B7CC-6AC182CF0F53}" presName="dummy" presStyleCnt="0"/>
      <dgm:spPr/>
    </dgm:pt>
    <dgm:pt modelId="{AA61EFD0-6B6E-4002-91AB-8E18E548D683}" type="pres">
      <dgm:prSet presAssocID="{57F8FA24-19E8-4064-B7CC-6AC182CF0F53}" presName="linH" presStyleCnt="0"/>
      <dgm:spPr/>
    </dgm:pt>
    <dgm:pt modelId="{5D2A4CF5-1E3A-4CDA-B3CC-612313592FCD}" type="pres">
      <dgm:prSet presAssocID="{57F8FA24-19E8-4064-B7CC-6AC182CF0F53}" presName="padding1" presStyleCnt="0"/>
      <dgm:spPr/>
    </dgm:pt>
    <dgm:pt modelId="{8D7CE65E-CD80-4A01-BD79-837A8934C615}" type="pres">
      <dgm:prSet presAssocID="{36A9A67F-CEAB-444B-B07A-C85EC9280097}" presName="linV" presStyleCnt="0"/>
      <dgm:spPr/>
    </dgm:pt>
    <dgm:pt modelId="{1C51DB3E-A4C6-45CC-BB83-A39E0E7A8526}" type="pres">
      <dgm:prSet presAssocID="{36A9A67F-CEAB-444B-B07A-C85EC9280097}" presName="spVertical1" presStyleCnt="0"/>
      <dgm:spPr/>
    </dgm:pt>
    <dgm:pt modelId="{DA6BFA94-533A-44BC-A35D-300C95994EE5}" type="pres">
      <dgm:prSet presAssocID="{36A9A67F-CEAB-444B-B07A-C85EC9280097}" presName="parTx" presStyleLbl="revTx" presStyleIdx="0" presStyleCnt="1">
        <dgm:presLayoutVars>
          <dgm:chMax val="0"/>
          <dgm:chPref val="0"/>
          <dgm:bulletEnabled val="1"/>
        </dgm:presLayoutVars>
      </dgm:prSet>
      <dgm:spPr/>
    </dgm:pt>
    <dgm:pt modelId="{23B67074-8C35-4B99-B1AE-7390AFFD7F7F}" type="pres">
      <dgm:prSet presAssocID="{36A9A67F-CEAB-444B-B07A-C85EC9280097}" presName="spVertical2" presStyleCnt="0"/>
      <dgm:spPr/>
    </dgm:pt>
    <dgm:pt modelId="{436EA6BD-6A7C-4DC2-90DB-5754E6D685C9}" type="pres">
      <dgm:prSet presAssocID="{36A9A67F-CEAB-444B-B07A-C85EC9280097}" presName="spVertical3" presStyleCnt="0"/>
      <dgm:spPr/>
    </dgm:pt>
    <dgm:pt modelId="{EB88BC5F-6430-4959-89C2-1332A05BFF71}" type="pres">
      <dgm:prSet presAssocID="{57F8FA24-19E8-4064-B7CC-6AC182CF0F53}" presName="padding2" presStyleCnt="0"/>
      <dgm:spPr/>
    </dgm:pt>
    <dgm:pt modelId="{C9693C36-5FF0-4725-86FB-28B192D0CF8E}" type="pres">
      <dgm:prSet presAssocID="{57F8FA24-19E8-4064-B7CC-6AC182CF0F53}" presName="negArrow" presStyleCnt="0"/>
      <dgm:spPr/>
    </dgm:pt>
    <dgm:pt modelId="{BFD92DB8-37EE-4221-8A73-BE3AC74302A1}" type="pres">
      <dgm:prSet presAssocID="{57F8FA24-19E8-4064-B7CC-6AC182CF0F53}" presName="backgroundArrow" presStyleLbl="node1" presStyleIdx="0" presStyleCnt="1"/>
      <dgm:spPr/>
    </dgm:pt>
  </dgm:ptLst>
  <dgm:cxnLst>
    <dgm:cxn modelId="{C052AF05-7335-4994-ABCC-ED3E61FA97AC}" type="presOf" srcId="{36A9A67F-CEAB-444B-B07A-C85EC9280097}" destId="{DA6BFA94-533A-44BC-A35D-300C95994EE5}" srcOrd="0" destOrd="0" presId="urn:microsoft.com/office/officeart/2005/8/layout/hProcess3"/>
    <dgm:cxn modelId="{8EED9015-FE30-4A93-925E-6D41589F6F5D}" type="presOf" srcId="{57F8FA24-19E8-4064-B7CC-6AC182CF0F53}" destId="{F585F2D8-EF74-49CD-BC9A-A12A77E6C779}" srcOrd="0" destOrd="0" presId="urn:microsoft.com/office/officeart/2005/8/layout/hProcess3"/>
    <dgm:cxn modelId="{DB60D61D-DDBE-4732-B7B0-F4CAB3C63AA8}" srcId="{57F8FA24-19E8-4064-B7CC-6AC182CF0F53}" destId="{36A9A67F-CEAB-444B-B07A-C85EC9280097}" srcOrd="0" destOrd="0" parTransId="{CF8A1641-92AE-480C-B660-3C743BE34B3F}" sibTransId="{75BD0049-6E68-4AB4-8611-004F04489564}"/>
    <dgm:cxn modelId="{62D321DF-375D-4DA5-BD2B-045741A6C790}" type="presParOf" srcId="{F585F2D8-EF74-49CD-BC9A-A12A77E6C779}" destId="{C11D2C5B-E0FA-4219-84A0-116B2D87601E}" srcOrd="0" destOrd="0" presId="urn:microsoft.com/office/officeart/2005/8/layout/hProcess3"/>
    <dgm:cxn modelId="{877B7526-3E46-4810-959D-1C98DE758301}" type="presParOf" srcId="{F585F2D8-EF74-49CD-BC9A-A12A77E6C779}" destId="{AA61EFD0-6B6E-4002-91AB-8E18E548D683}" srcOrd="1" destOrd="0" presId="urn:microsoft.com/office/officeart/2005/8/layout/hProcess3"/>
    <dgm:cxn modelId="{60B0A548-89CC-403C-971B-6154DAF9EF22}" type="presParOf" srcId="{AA61EFD0-6B6E-4002-91AB-8E18E548D683}" destId="{5D2A4CF5-1E3A-4CDA-B3CC-612313592FCD}" srcOrd="0" destOrd="0" presId="urn:microsoft.com/office/officeart/2005/8/layout/hProcess3"/>
    <dgm:cxn modelId="{DE6FE822-C3A9-4ABD-9649-82C131894E26}" type="presParOf" srcId="{AA61EFD0-6B6E-4002-91AB-8E18E548D683}" destId="{8D7CE65E-CD80-4A01-BD79-837A8934C615}" srcOrd="1" destOrd="0" presId="urn:microsoft.com/office/officeart/2005/8/layout/hProcess3"/>
    <dgm:cxn modelId="{F95BA89F-BE74-4179-A0ED-7A25FCE93D10}" type="presParOf" srcId="{8D7CE65E-CD80-4A01-BD79-837A8934C615}" destId="{1C51DB3E-A4C6-45CC-BB83-A39E0E7A8526}" srcOrd="0" destOrd="0" presId="urn:microsoft.com/office/officeart/2005/8/layout/hProcess3"/>
    <dgm:cxn modelId="{7AFB7C04-4F3E-4BCD-AFD8-773B2CB8025D}" type="presParOf" srcId="{8D7CE65E-CD80-4A01-BD79-837A8934C615}" destId="{DA6BFA94-533A-44BC-A35D-300C95994EE5}" srcOrd="1" destOrd="0" presId="urn:microsoft.com/office/officeart/2005/8/layout/hProcess3"/>
    <dgm:cxn modelId="{5129CD51-BA9E-4C8B-8442-7D2348EC6592}" type="presParOf" srcId="{8D7CE65E-CD80-4A01-BD79-837A8934C615}" destId="{23B67074-8C35-4B99-B1AE-7390AFFD7F7F}" srcOrd="2" destOrd="0" presId="urn:microsoft.com/office/officeart/2005/8/layout/hProcess3"/>
    <dgm:cxn modelId="{760BD22C-AA52-4304-B889-0545ED176187}" type="presParOf" srcId="{8D7CE65E-CD80-4A01-BD79-837A8934C615}" destId="{436EA6BD-6A7C-4DC2-90DB-5754E6D685C9}" srcOrd="3" destOrd="0" presId="urn:microsoft.com/office/officeart/2005/8/layout/hProcess3"/>
    <dgm:cxn modelId="{17E2F474-9A90-407E-ACA6-5F6E3DD07BCD}" type="presParOf" srcId="{AA61EFD0-6B6E-4002-91AB-8E18E548D683}" destId="{EB88BC5F-6430-4959-89C2-1332A05BFF71}" srcOrd="2" destOrd="0" presId="urn:microsoft.com/office/officeart/2005/8/layout/hProcess3"/>
    <dgm:cxn modelId="{FBD77559-C13B-45AB-B753-E85B1200649C}" type="presParOf" srcId="{AA61EFD0-6B6E-4002-91AB-8E18E548D683}" destId="{C9693C36-5FF0-4725-86FB-28B192D0CF8E}" srcOrd="3" destOrd="0" presId="urn:microsoft.com/office/officeart/2005/8/layout/hProcess3"/>
    <dgm:cxn modelId="{5076A18D-CED3-41B0-808F-5D765AB12953}" type="presParOf" srcId="{AA61EFD0-6B6E-4002-91AB-8E18E548D683}" destId="{BFD92DB8-37EE-4221-8A73-BE3AC74302A1}" srcOrd="4" destOrd="0" presId="urn:microsoft.com/office/officeart/2005/8/layout/hProcess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316532-FEC9-4DED-89D0-78A41A317439}" type="doc">
      <dgm:prSet loTypeId="urn:microsoft.com/office/officeart/2009/layout/CircleArrowProcess" loCatId="process" qsTypeId="urn:microsoft.com/office/officeart/2005/8/quickstyle/simple5" qsCatId="simple" csTypeId="urn:microsoft.com/office/officeart/2005/8/colors/colorful4" csCatId="colorful" phldr="1"/>
      <dgm:spPr/>
      <dgm:t>
        <a:bodyPr/>
        <a:lstStyle/>
        <a:p>
          <a:endParaRPr lang="tr-TR"/>
        </a:p>
      </dgm:t>
    </dgm:pt>
    <dgm:pt modelId="{3190264C-2A2F-4A4B-983C-4E8444F3E541}">
      <dgm:prSet phldrT="[Text]" custT="1"/>
      <dgm:spPr/>
      <dgm:t>
        <a:bodyPr/>
        <a:lstStyle/>
        <a:p>
          <a:r>
            <a:rPr lang="en-US" sz="2000" dirty="0"/>
            <a:t>Before natural disaster</a:t>
          </a:r>
          <a:endParaRPr lang="tr-TR" sz="2000" dirty="0"/>
        </a:p>
      </dgm:t>
    </dgm:pt>
    <dgm:pt modelId="{4DB525C6-D15F-41CA-BE10-54ADBA6EBFAB}" type="parTrans" cxnId="{21AE2A92-5D81-45BE-AA9C-E4C2E78CAB0D}">
      <dgm:prSet/>
      <dgm:spPr/>
      <dgm:t>
        <a:bodyPr/>
        <a:lstStyle/>
        <a:p>
          <a:endParaRPr lang="tr-TR"/>
        </a:p>
      </dgm:t>
    </dgm:pt>
    <dgm:pt modelId="{E80A229E-7599-486A-8D69-1FD3C7C940AA}" type="sibTrans" cxnId="{21AE2A92-5D81-45BE-AA9C-E4C2E78CAB0D}">
      <dgm:prSet/>
      <dgm:spPr/>
      <dgm:t>
        <a:bodyPr/>
        <a:lstStyle/>
        <a:p>
          <a:endParaRPr lang="tr-TR"/>
        </a:p>
      </dgm:t>
    </dgm:pt>
    <dgm:pt modelId="{6A531580-6137-4889-8C42-265148510136}">
      <dgm:prSet phldrT="[Text]" custT="1"/>
      <dgm:spPr/>
      <dgm:t>
        <a:bodyPr/>
        <a:lstStyle/>
        <a:p>
          <a:r>
            <a:rPr lang="tr-TR" sz="2000" dirty="0" err="1"/>
            <a:t>During</a:t>
          </a:r>
          <a:r>
            <a:rPr lang="tr-TR" sz="2000" dirty="0"/>
            <a:t> </a:t>
          </a:r>
          <a:r>
            <a:rPr lang="tr-TR" sz="2000" dirty="0" err="1"/>
            <a:t>the</a:t>
          </a:r>
          <a:r>
            <a:rPr lang="tr-TR" sz="2000" dirty="0"/>
            <a:t> </a:t>
          </a:r>
          <a:r>
            <a:rPr lang="tr-TR" sz="2000" dirty="0" err="1"/>
            <a:t>natural</a:t>
          </a:r>
          <a:r>
            <a:rPr lang="tr-TR" sz="2000" dirty="0"/>
            <a:t> </a:t>
          </a:r>
          <a:r>
            <a:rPr lang="tr-TR" sz="2000" dirty="0" err="1"/>
            <a:t>disaster</a:t>
          </a:r>
          <a:endParaRPr lang="tr-TR" sz="2000" dirty="0"/>
        </a:p>
      </dgm:t>
    </dgm:pt>
    <dgm:pt modelId="{84E1DE6F-0CAC-4235-95C2-4CCD9DDAFF27}" type="parTrans" cxnId="{6CF7EAD5-D1CD-47F8-B99C-E233D950E876}">
      <dgm:prSet/>
      <dgm:spPr/>
      <dgm:t>
        <a:bodyPr/>
        <a:lstStyle/>
        <a:p>
          <a:endParaRPr lang="tr-TR"/>
        </a:p>
      </dgm:t>
    </dgm:pt>
    <dgm:pt modelId="{061BB39D-D9E8-4A55-A581-013066A39BD1}" type="sibTrans" cxnId="{6CF7EAD5-D1CD-47F8-B99C-E233D950E876}">
      <dgm:prSet/>
      <dgm:spPr/>
      <dgm:t>
        <a:bodyPr/>
        <a:lstStyle/>
        <a:p>
          <a:endParaRPr lang="tr-TR"/>
        </a:p>
      </dgm:t>
    </dgm:pt>
    <dgm:pt modelId="{E22B95CD-8845-4A76-B1D4-5A5455CAD54B}">
      <dgm:prSet phldrT="[Text]" custT="1"/>
      <dgm:spPr/>
      <dgm:t>
        <a:bodyPr/>
        <a:lstStyle/>
        <a:p>
          <a:r>
            <a:rPr lang="en-US" sz="2000"/>
            <a:t>After </a:t>
          </a:r>
          <a:r>
            <a:rPr lang="en-US" sz="2000" dirty="0"/>
            <a:t>natural disaster</a:t>
          </a:r>
          <a:endParaRPr lang="tr-TR" sz="2000" dirty="0"/>
        </a:p>
      </dgm:t>
    </dgm:pt>
    <dgm:pt modelId="{523B0381-4BF4-405A-A533-7BD06473F59E}" type="parTrans" cxnId="{9077440F-1029-4207-AC84-64240EBF2544}">
      <dgm:prSet/>
      <dgm:spPr/>
      <dgm:t>
        <a:bodyPr/>
        <a:lstStyle/>
        <a:p>
          <a:endParaRPr lang="tr-TR"/>
        </a:p>
      </dgm:t>
    </dgm:pt>
    <dgm:pt modelId="{72EF0401-A75D-4931-99F0-D1C34582CCA1}" type="sibTrans" cxnId="{9077440F-1029-4207-AC84-64240EBF2544}">
      <dgm:prSet/>
      <dgm:spPr/>
      <dgm:t>
        <a:bodyPr/>
        <a:lstStyle/>
        <a:p>
          <a:endParaRPr lang="tr-TR"/>
        </a:p>
      </dgm:t>
    </dgm:pt>
    <dgm:pt modelId="{49947C85-EEF7-44BC-87B7-139BB0555BCE}" type="pres">
      <dgm:prSet presAssocID="{A1316532-FEC9-4DED-89D0-78A41A317439}" presName="Name0" presStyleCnt="0">
        <dgm:presLayoutVars>
          <dgm:chMax val="7"/>
          <dgm:chPref val="7"/>
          <dgm:dir/>
          <dgm:animLvl val="lvl"/>
        </dgm:presLayoutVars>
      </dgm:prSet>
      <dgm:spPr/>
    </dgm:pt>
    <dgm:pt modelId="{0B2BC7F2-ED2F-4C70-8ACD-AAF9520DE2B6}" type="pres">
      <dgm:prSet presAssocID="{3190264C-2A2F-4A4B-983C-4E8444F3E541}" presName="Accent1" presStyleCnt="0"/>
      <dgm:spPr/>
    </dgm:pt>
    <dgm:pt modelId="{310B7C82-F622-4263-942E-56B5B2A1C5F9}" type="pres">
      <dgm:prSet presAssocID="{3190264C-2A2F-4A4B-983C-4E8444F3E541}" presName="Accent" presStyleLbl="node1" presStyleIdx="0" presStyleCnt="3"/>
      <dgm:spPr/>
    </dgm:pt>
    <dgm:pt modelId="{93EC0E4A-AF22-4931-8D3B-D7967EC054A3}" type="pres">
      <dgm:prSet presAssocID="{3190264C-2A2F-4A4B-983C-4E8444F3E541}" presName="Parent1" presStyleLbl="revTx" presStyleIdx="0" presStyleCnt="3">
        <dgm:presLayoutVars>
          <dgm:chMax val="1"/>
          <dgm:chPref val="1"/>
          <dgm:bulletEnabled val="1"/>
        </dgm:presLayoutVars>
      </dgm:prSet>
      <dgm:spPr/>
    </dgm:pt>
    <dgm:pt modelId="{F6029A07-FBD9-44BA-9691-215AD56A5F95}" type="pres">
      <dgm:prSet presAssocID="{6A531580-6137-4889-8C42-265148510136}" presName="Accent2" presStyleCnt="0"/>
      <dgm:spPr/>
    </dgm:pt>
    <dgm:pt modelId="{7BCDB52A-27B6-4F25-B24A-7DCF9647C05E}" type="pres">
      <dgm:prSet presAssocID="{6A531580-6137-4889-8C42-265148510136}" presName="Accent" presStyleLbl="node1" presStyleIdx="1" presStyleCnt="3"/>
      <dgm:spPr/>
    </dgm:pt>
    <dgm:pt modelId="{80CE1B4D-BD8E-4AA0-992E-2F2A71E43BB5}" type="pres">
      <dgm:prSet presAssocID="{6A531580-6137-4889-8C42-265148510136}" presName="Parent2" presStyleLbl="revTx" presStyleIdx="1" presStyleCnt="3">
        <dgm:presLayoutVars>
          <dgm:chMax val="1"/>
          <dgm:chPref val="1"/>
          <dgm:bulletEnabled val="1"/>
        </dgm:presLayoutVars>
      </dgm:prSet>
      <dgm:spPr/>
    </dgm:pt>
    <dgm:pt modelId="{568EE169-3B9B-4CDA-AC6C-E347426AE406}" type="pres">
      <dgm:prSet presAssocID="{E22B95CD-8845-4A76-B1D4-5A5455CAD54B}" presName="Accent3" presStyleCnt="0"/>
      <dgm:spPr/>
    </dgm:pt>
    <dgm:pt modelId="{60835AF0-F6E9-4C31-BF21-1448421D19D2}" type="pres">
      <dgm:prSet presAssocID="{E22B95CD-8845-4A76-B1D4-5A5455CAD54B}" presName="Accent" presStyleLbl="node1" presStyleIdx="2" presStyleCnt="3"/>
      <dgm:spPr/>
    </dgm:pt>
    <dgm:pt modelId="{6AFDB147-0DB3-4553-95DA-22F049340FB3}" type="pres">
      <dgm:prSet presAssocID="{E22B95CD-8845-4A76-B1D4-5A5455CAD54B}" presName="Parent3" presStyleLbl="revTx" presStyleIdx="2" presStyleCnt="3">
        <dgm:presLayoutVars>
          <dgm:chMax val="1"/>
          <dgm:chPref val="1"/>
          <dgm:bulletEnabled val="1"/>
        </dgm:presLayoutVars>
      </dgm:prSet>
      <dgm:spPr/>
    </dgm:pt>
  </dgm:ptLst>
  <dgm:cxnLst>
    <dgm:cxn modelId="{9077440F-1029-4207-AC84-64240EBF2544}" srcId="{A1316532-FEC9-4DED-89D0-78A41A317439}" destId="{E22B95CD-8845-4A76-B1D4-5A5455CAD54B}" srcOrd="2" destOrd="0" parTransId="{523B0381-4BF4-405A-A533-7BD06473F59E}" sibTransId="{72EF0401-A75D-4931-99F0-D1C34582CCA1}"/>
    <dgm:cxn modelId="{8BDC1566-5532-48D1-90E4-9D028E5800A3}" type="presOf" srcId="{E22B95CD-8845-4A76-B1D4-5A5455CAD54B}" destId="{6AFDB147-0DB3-4553-95DA-22F049340FB3}" srcOrd="0" destOrd="0" presId="urn:microsoft.com/office/officeart/2009/layout/CircleArrowProcess"/>
    <dgm:cxn modelId="{21AE2A92-5D81-45BE-AA9C-E4C2E78CAB0D}" srcId="{A1316532-FEC9-4DED-89D0-78A41A317439}" destId="{3190264C-2A2F-4A4B-983C-4E8444F3E541}" srcOrd="0" destOrd="0" parTransId="{4DB525C6-D15F-41CA-BE10-54ADBA6EBFAB}" sibTransId="{E80A229E-7599-486A-8D69-1FD3C7C940AA}"/>
    <dgm:cxn modelId="{607059B8-EE0F-44C3-AE0D-FAA5A775077E}" type="presOf" srcId="{6A531580-6137-4889-8C42-265148510136}" destId="{80CE1B4D-BD8E-4AA0-992E-2F2A71E43BB5}" srcOrd="0" destOrd="0" presId="urn:microsoft.com/office/officeart/2009/layout/CircleArrowProcess"/>
    <dgm:cxn modelId="{6CF7EAD5-D1CD-47F8-B99C-E233D950E876}" srcId="{A1316532-FEC9-4DED-89D0-78A41A317439}" destId="{6A531580-6137-4889-8C42-265148510136}" srcOrd="1" destOrd="0" parTransId="{84E1DE6F-0CAC-4235-95C2-4CCD9DDAFF27}" sibTransId="{061BB39D-D9E8-4A55-A581-013066A39BD1}"/>
    <dgm:cxn modelId="{43D599FA-2A01-4FBF-8748-CE6179431280}" type="presOf" srcId="{A1316532-FEC9-4DED-89D0-78A41A317439}" destId="{49947C85-EEF7-44BC-87B7-139BB0555BCE}" srcOrd="0" destOrd="0" presId="urn:microsoft.com/office/officeart/2009/layout/CircleArrowProcess"/>
    <dgm:cxn modelId="{EA5946FD-53EC-479A-9BDE-216449AC37D8}" type="presOf" srcId="{3190264C-2A2F-4A4B-983C-4E8444F3E541}" destId="{93EC0E4A-AF22-4931-8D3B-D7967EC054A3}" srcOrd="0" destOrd="0" presId="urn:microsoft.com/office/officeart/2009/layout/CircleArrowProcess"/>
    <dgm:cxn modelId="{4BF747FE-5A86-407A-9B97-76A6DB596FAC}" type="presParOf" srcId="{49947C85-EEF7-44BC-87B7-139BB0555BCE}" destId="{0B2BC7F2-ED2F-4C70-8ACD-AAF9520DE2B6}" srcOrd="0" destOrd="0" presId="urn:microsoft.com/office/officeart/2009/layout/CircleArrowProcess"/>
    <dgm:cxn modelId="{7E627469-ED69-4BF7-B117-5AE225406ACC}" type="presParOf" srcId="{0B2BC7F2-ED2F-4C70-8ACD-AAF9520DE2B6}" destId="{310B7C82-F622-4263-942E-56B5B2A1C5F9}" srcOrd="0" destOrd="0" presId="urn:microsoft.com/office/officeart/2009/layout/CircleArrowProcess"/>
    <dgm:cxn modelId="{2068292D-299B-472A-80FD-CD5EAB4F227C}" type="presParOf" srcId="{49947C85-EEF7-44BC-87B7-139BB0555BCE}" destId="{93EC0E4A-AF22-4931-8D3B-D7967EC054A3}" srcOrd="1" destOrd="0" presId="urn:microsoft.com/office/officeart/2009/layout/CircleArrowProcess"/>
    <dgm:cxn modelId="{66B34595-5BAD-445A-B1EB-2C04B8E6CE38}" type="presParOf" srcId="{49947C85-EEF7-44BC-87B7-139BB0555BCE}" destId="{F6029A07-FBD9-44BA-9691-215AD56A5F95}" srcOrd="2" destOrd="0" presId="urn:microsoft.com/office/officeart/2009/layout/CircleArrowProcess"/>
    <dgm:cxn modelId="{23DEF227-148B-4384-94EE-3D6054883CE8}" type="presParOf" srcId="{F6029A07-FBD9-44BA-9691-215AD56A5F95}" destId="{7BCDB52A-27B6-4F25-B24A-7DCF9647C05E}" srcOrd="0" destOrd="0" presId="urn:microsoft.com/office/officeart/2009/layout/CircleArrowProcess"/>
    <dgm:cxn modelId="{6479BE41-1C59-4F31-B354-B41DFEC72520}" type="presParOf" srcId="{49947C85-EEF7-44BC-87B7-139BB0555BCE}" destId="{80CE1B4D-BD8E-4AA0-992E-2F2A71E43BB5}" srcOrd="3" destOrd="0" presId="urn:microsoft.com/office/officeart/2009/layout/CircleArrowProcess"/>
    <dgm:cxn modelId="{F57BEA28-4E8F-4E60-81A4-A3E6C428AE27}" type="presParOf" srcId="{49947C85-EEF7-44BC-87B7-139BB0555BCE}" destId="{568EE169-3B9B-4CDA-AC6C-E347426AE406}" srcOrd="4" destOrd="0" presId="urn:microsoft.com/office/officeart/2009/layout/CircleArrowProcess"/>
    <dgm:cxn modelId="{76D62D70-0556-4183-BC8C-5B21EA7D0816}" type="presParOf" srcId="{568EE169-3B9B-4CDA-AC6C-E347426AE406}" destId="{60835AF0-F6E9-4C31-BF21-1448421D19D2}" srcOrd="0" destOrd="0" presId="urn:microsoft.com/office/officeart/2009/layout/CircleArrowProcess"/>
    <dgm:cxn modelId="{365595A1-12A2-4089-BFF5-EC3350727BCB}" type="presParOf" srcId="{49947C85-EEF7-44BC-87B7-139BB0555BCE}" destId="{6AFDB147-0DB3-4553-95DA-22F049340FB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9D8DC1-8517-447B-88CF-41C654A95A6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tr-TR"/>
        </a:p>
      </dgm:t>
    </dgm:pt>
    <dgm:pt modelId="{713C0BEE-F4C5-427E-A48A-731DE2F3BDC4}">
      <dgm:prSet phldrT="[Metin]"/>
      <dgm:spPr/>
      <dgm:t>
        <a:bodyPr/>
        <a:lstStyle/>
        <a:p>
          <a:r>
            <a:rPr lang="en-GB" b="1" dirty="0">
              <a:effectLst/>
              <a:latin typeface="Aptos" panose="020B0004020202020204" pitchFamily="34" charset="0"/>
              <a:ea typeface="한양중고딕"/>
              <a:cs typeface="Calibri" panose="020F0502020204030204" pitchFamily="34" charset="0"/>
            </a:rPr>
            <a:t>Innovative and resilient construction</a:t>
          </a:r>
          <a:r>
            <a:rPr lang="en-GB" dirty="0">
              <a:effectLst/>
              <a:latin typeface="Aptos" panose="020B0004020202020204" pitchFamily="34" charset="0"/>
              <a:ea typeface="한양중고딕"/>
              <a:cs typeface="Calibri" panose="020F0502020204030204" pitchFamily="34" charset="0"/>
            </a:rPr>
            <a:t>. </a:t>
          </a:r>
          <a:r>
            <a:rPr lang="en-GB" i="1" dirty="0">
              <a:effectLst/>
              <a:latin typeface="Aptos" panose="020B0004020202020204" pitchFamily="34" charset="0"/>
              <a:ea typeface="한양중고딕"/>
              <a:cs typeface="Calibri" panose="020F0502020204030204" pitchFamily="34" charset="0"/>
            </a:rPr>
            <a:t>Such as</a:t>
          </a:r>
          <a:r>
            <a:rPr lang="en-GB" dirty="0">
              <a:effectLst/>
              <a:latin typeface="Aptos" panose="020B0004020202020204" pitchFamily="34" charset="0"/>
              <a:ea typeface="한양중고딕"/>
              <a:cs typeface="Calibri" panose="020F0502020204030204" pitchFamily="34" charset="0"/>
            </a:rPr>
            <a:t>: disaster-resilient architectural designs; advanced building materials...</a:t>
          </a:r>
          <a:endParaRPr lang="tr-TR" dirty="0"/>
        </a:p>
      </dgm:t>
    </dgm:pt>
    <dgm:pt modelId="{10F18B45-58C1-4594-AE57-6DE43E67E909}" type="parTrans" cxnId="{82FA0894-A1E8-412C-9EE8-CF6FAE44F0BB}">
      <dgm:prSet/>
      <dgm:spPr/>
      <dgm:t>
        <a:bodyPr/>
        <a:lstStyle/>
        <a:p>
          <a:endParaRPr lang="tr-TR"/>
        </a:p>
      </dgm:t>
    </dgm:pt>
    <dgm:pt modelId="{FB680A2F-812D-4DCB-8436-9D45CF0B0081}" type="sibTrans" cxnId="{82FA0894-A1E8-412C-9EE8-CF6FAE44F0BB}">
      <dgm:prSet/>
      <dgm:spPr/>
      <dgm:t>
        <a:bodyPr/>
        <a:lstStyle/>
        <a:p>
          <a:endParaRPr lang="tr-TR"/>
        </a:p>
      </dgm:t>
    </dgm:pt>
    <dgm:pt modelId="{7BE50158-95F3-4CD6-BF15-CC2E452BB7F7}">
      <dgm:prSet/>
      <dgm:spPr/>
      <dgm:t>
        <a:bodyPr/>
        <a:lstStyle/>
        <a:p>
          <a:r>
            <a:rPr lang="en-GB" b="1">
              <a:effectLst/>
              <a:latin typeface="Aptos" panose="020B0004020202020204" pitchFamily="34" charset="0"/>
              <a:ea typeface="한양중고딕"/>
              <a:cs typeface="Calibri" panose="020F0502020204030204" pitchFamily="34" charset="0"/>
            </a:rPr>
            <a:t>Digital technologies. </a:t>
          </a:r>
          <a:r>
            <a:rPr lang="en-GB" i="1">
              <a:effectLst/>
              <a:latin typeface="Aptos" panose="020B0004020202020204" pitchFamily="34" charset="0"/>
              <a:ea typeface="한양중고딕"/>
              <a:cs typeface="Calibri" panose="020F0502020204030204" pitchFamily="34" charset="0"/>
            </a:rPr>
            <a:t>Such as</a:t>
          </a:r>
          <a:r>
            <a:rPr lang="en-GB">
              <a:effectLst/>
              <a:latin typeface="Aptos" panose="020B0004020202020204" pitchFamily="34" charset="0"/>
              <a:ea typeface="한양중고딕"/>
              <a:cs typeface="Calibri" panose="020F0502020204030204" pitchFamily="34" charset="0"/>
            </a:rPr>
            <a:t>: damage prediction and early-warning systems; sensor technologies…</a:t>
          </a:r>
          <a:endParaRPr lang="en-GB" dirty="0">
            <a:effectLst/>
            <a:latin typeface="Aptos" panose="020B0004020202020204" pitchFamily="34" charset="0"/>
            <a:ea typeface="Calibri" panose="020F0502020204030204" pitchFamily="34" charset="0"/>
            <a:cs typeface="Vrinda" panose="020B0502040204020203" pitchFamily="34" charset="0"/>
          </a:endParaRPr>
        </a:p>
      </dgm:t>
    </dgm:pt>
    <dgm:pt modelId="{54DABFE2-3F8F-48F2-BB46-3D03764D0554}" type="parTrans" cxnId="{DF3A09A8-4165-4A9F-A07F-DE5AA2F46184}">
      <dgm:prSet/>
      <dgm:spPr/>
      <dgm:t>
        <a:bodyPr/>
        <a:lstStyle/>
        <a:p>
          <a:endParaRPr lang="tr-TR"/>
        </a:p>
      </dgm:t>
    </dgm:pt>
    <dgm:pt modelId="{B2EA36B1-3450-4B0E-9339-231E9F8A125F}" type="sibTrans" cxnId="{DF3A09A8-4165-4A9F-A07F-DE5AA2F46184}">
      <dgm:prSet/>
      <dgm:spPr/>
      <dgm:t>
        <a:bodyPr/>
        <a:lstStyle/>
        <a:p>
          <a:endParaRPr lang="tr-TR"/>
        </a:p>
      </dgm:t>
    </dgm:pt>
    <dgm:pt modelId="{4B811561-9AD3-4BF5-BFEF-BFF3489F7DDD}">
      <dgm:prSet/>
      <dgm:spPr/>
      <dgm:t>
        <a:bodyPr/>
        <a:lstStyle/>
        <a:p>
          <a:r>
            <a:rPr lang="en-GB" b="1">
              <a:effectLst/>
              <a:latin typeface="Aptos" panose="020B0004020202020204" pitchFamily="34" charset="0"/>
              <a:ea typeface="한양중고딕"/>
              <a:cs typeface="Calibri" panose="020F0502020204030204" pitchFamily="34" charset="0"/>
            </a:rPr>
            <a:t>Search and rescue. </a:t>
          </a:r>
          <a:r>
            <a:rPr lang="en-GB" i="1">
              <a:effectLst/>
              <a:latin typeface="Aptos" panose="020B0004020202020204" pitchFamily="34" charset="0"/>
              <a:ea typeface="한양중고딕"/>
              <a:cs typeface="Calibri" panose="020F0502020204030204" pitchFamily="34" charset="0"/>
            </a:rPr>
            <a:t>Such as</a:t>
          </a:r>
          <a:r>
            <a:rPr lang="en-GB">
              <a:effectLst/>
              <a:latin typeface="Aptos" panose="020B0004020202020204" pitchFamily="34" charset="0"/>
              <a:ea typeface="한양중고딕"/>
              <a:cs typeface="Calibri" panose="020F0502020204030204" pitchFamily="34" charset="0"/>
            </a:rPr>
            <a:t>: intelligent drone systems; rapid search and rescue…</a:t>
          </a:r>
          <a:endParaRPr lang="en-GB" dirty="0">
            <a:effectLst/>
            <a:latin typeface="Aptos" panose="020B0004020202020204" pitchFamily="34" charset="0"/>
            <a:ea typeface="Calibri" panose="020F0502020204030204" pitchFamily="34" charset="0"/>
            <a:cs typeface="Vrinda" panose="020B0502040204020203" pitchFamily="34" charset="0"/>
          </a:endParaRPr>
        </a:p>
      </dgm:t>
    </dgm:pt>
    <dgm:pt modelId="{5596FC93-B701-4D35-B4F2-498938BBCBCC}" type="parTrans" cxnId="{AB930AEE-7377-4DC2-A17C-8B3D88B4D212}">
      <dgm:prSet/>
      <dgm:spPr/>
      <dgm:t>
        <a:bodyPr/>
        <a:lstStyle/>
        <a:p>
          <a:endParaRPr lang="tr-TR"/>
        </a:p>
      </dgm:t>
    </dgm:pt>
    <dgm:pt modelId="{9B839B31-9B31-4EC9-947E-950CBC127C31}" type="sibTrans" cxnId="{AB930AEE-7377-4DC2-A17C-8B3D88B4D212}">
      <dgm:prSet/>
      <dgm:spPr/>
      <dgm:t>
        <a:bodyPr/>
        <a:lstStyle/>
        <a:p>
          <a:endParaRPr lang="tr-TR"/>
        </a:p>
      </dgm:t>
    </dgm:pt>
    <dgm:pt modelId="{BFCE19B1-F26E-42D8-AE02-A5871C55166B}">
      <dgm:prSet/>
      <dgm:spPr/>
      <dgm:t>
        <a:bodyPr/>
        <a:lstStyle/>
        <a:p>
          <a:r>
            <a:rPr lang="en-GB" b="1">
              <a:effectLst/>
              <a:latin typeface="Aptos" panose="020B0004020202020204" pitchFamily="34" charset="0"/>
              <a:ea typeface="한양중고딕"/>
              <a:cs typeface="Calibri" panose="020F0502020204030204" pitchFamily="34" charset="0"/>
            </a:rPr>
            <a:t>Resilient communications. </a:t>
          </a:r>
          <a:r>
            <a:rPr lang="en-GB" i="1">
              <a:effectLst/>
              <a:latin typeface="Aptos" panose="020B0004020202020204" pitchFamily="34" charset="0"/>
              <a:ea typeface="한양중고딕"/>
              <a:cs typeface="Calibri" panose="020F0502020204030204" pitchFamily="34" charset="0"/>
            </a:rPr>
            <a:t>Such as</a:t>
          </a:r>
          <a:r>
            <a:rPr lang="en-GB">
              <a:effectLst/>
              <a:latin typeface="Aptos" panose="020B0004020202020204" pitchFamily="34" charset="0"/>
              <a:ea typeface="한양중고딕"/>
              <a:cs typeface="Calibri" panose="020F0502020204030204" pitchFamily="34" charset="0"/>
            </a:rPr>
            <a:t>: non-interruptible communications systems; portable communications devices...</a:t>
          </a:r>
          <a:endParaRPr lang="en-GB" dirty="0">
            <a:effectLst/>
            <a:latin typeface="Aptos" panose="020B0004020202020204" pitchFamily="34" charset="0"/>
            <a:ea typeface="Calibri" panose="020F0502020204030204" pitchFamily="34" charset="0"/>
            <a:cs typeface="Vrinda" panose="020B0502040204020203" pitchFamily="34" charset="0"/>
          </a:endParaRPr>
        </a:p>
      </dgm:t>
    </dgm:pt>
    <dgm:pt modelId="{A3AB5F40-892E-431A-B58F-768F98B4EE30}" type="parTrans" cxnId="{60865B4B-4F86-4F71-8288-B172D97E076D}">
      <dgm:prSet/>
      <dgm:spPr/>
      <dgm:t>
        <a:bodyPr/>
        <a:lstStyle/>
        <a:p>
          <a:endParaRPr lang="tr-TR"/>
        </a:p>
      </dgm:t>
    </dgm:pt>
    <dgm:pt modelId="{50BFB852-A321-4703-B881-A84B01D5B35A}" type="sibTrans" cxnId="{60865B4B-4F86-4F71-8288-B172D97E076D}">
      <dgm:prSet/>
      <dgm:spPr/>
      <dgm:t>
        <a:bodyPr/>
        <a:lstStyle/>
        <a:p>
          <a:endParaRPr lang="tr-TR"/>
        </a:p>
      </dgm:t>
    </dgm:pt>
    <dgm:pt modelId="{F26B00F0-BBE0-4502-8B82-A8BD926B8BD3}">
      <dgm:prSet/>
      <dgm:spPr/>
      <dgm:t>
        <a:bodyPr/>
        <a:lstStyle/>
        <a:p>
          <a:r>
            <a:rPr lang="en-GB" b="1">
              <a:effectLst/>
              <a:latin typeface="Aptos" panose="020B0004020202020204" pitchFamily="34" charset="0"/>
              <a:ea typeface="한양중고딕"/>
              <a:cs typeface="Calibri" panose="020F0502020204030204" pitchFamily="34" charset="0"/>
            </a:rPr>
            <a:t>Health. </a:t>
          </a:r>
          <a:r>
            <a:rPr lang="en-GB" i="1">
              <a:effectLst/>
              <a:latin typeface="Aptos" panose="020B0004020202020204" pitchFamily="34" charset="0"/>
              <a:ea typeface="한양중고딕"/>
              <a:cs typeface="Calibri" panose="020F0502020204030204" pitchFamily="34" charset="0"/>
            </a:rPr>
            <a:t>Such as</a:t>
          </a:r>
          <a:r>
            <a:rPr lang="en-GB">
              <a:effectLst/>
              <a:latin typeface="Aptos" panose="020B0004020202020204" pitchFamily="34" charset="0"/>
              <a:ea typeface="한양중고딕"/>
              <a:cs typeface="Calibri" panose="020F0502020204030204" pitchFamily="34" charset="0"/>
            </a:rPr>
            <a:t>: disinfection, filtration and storage solutions; mobile medical devices; resilient health infrastructure… </a:t>
          </a:r>
          <a:endParaRPr lang="en-GB" dirty="0">
            <a:effectLst/>
            <a:latin typeface="Aptos" panose="020B0004020202020204" pitchFamily="34" charset="0"/>
            <a:ea typeface="한양중고딕"/>
            <a:cs typeface="Calibri" panose="020F0502020204030204" pitchFamily="34" charset="0"/>
          </a:endParaRPr>
        </a:p>
      </dgm:t>
    </dgm:pt>
    <dgm:pt modelId="{37F767D1-0020-46CA-8DC6-BC140A99ECDD}" type="parTrans" cxnId="{F7F6817F-3B98-478D-8D61-C14DCC780114}">
      <dgm:prSet/>
      <dgm:spPr/>
      <dgm:t>
        <a:bodyPr/>
        <a:lstStyle/>
        <a:p>
          <a:endParaRPr lang="tr-TR"/>
        </a:p>
      </dgm:t>
    </dgm:pt>
    <dgm:pt modelId="{2E324326-27FB-4064-8C98-8B7CED5AA0D0}" type="sibTrans" cxnId="{F7F6817F-3B98-478D-8D61-C14DCC780114}">
      <dgm:prSet/>
      <dgm:spPr/>
      <dgm:t>
        <a:bodyPr/>
        <a:lstStyle/>
        <a:p>
          <a:endParaRPr lang="tr-TR"/>
        </a:p>
      </dgm:t>
    </dgm:pt>
    <dgm:pt modelId="{8C1A8359-5B8A-4F12-8E06-07A3F642DD6B}">
      <dgm:prSet/>
      <dgm:spPr/>
      <dgm:t>
        <a:bodyPr/>
        <a:lstStyle/>
        <a:p>
          <a:r>
            <a:rPr lang="en-US" b="1">
              <a:effectLst/>
              <a:latin typeface="Aptos" panose="020B0004020202020204" pitchFamily="34" charset="0"/>
              <a:ea typeface="한양중고딕"/>
              <a:cs typeface="Calibri" panose="020F0502020204030204" pitchFamily="34" charset="0"/>
            </a:rPr>
            <a:t>Post-disaster waste management.</a:t>
          </a:r>
          <a:r>
            <a:rPr lang="en-US">
              <a:effectLst/>
              <a:latin typeface="Aptos" panose="020B0004020202020204" pitchFamily="34" charset="0"/>
              <a:ea typeface="한양중고딕"/>
              <a:cs typeface="Calibri" panose="020F0502020204030204" pitchFamily="34" charset="0"/>
            </a:rPr>
            <a:t> </a:t>
          </a:r>
          <a:r>
            <a:rPr lang="en-US" i="1">
              <a:effectLst/>
              <a:latin typeface="Aptos" panose="020B0004020202020204" pitchFamily="34" charset="0"/>
              <a:ea typeface="한양중고딕"/>
              <a:cs typeface="Calibri" panose="020F0502020204030204" pitchFamily="34" charset="0"/>
            </a:rPr>
            <a:t>Such as</a:t>
          </a:r>
          <a:r>
            <a:rPr lang="en-US">
              <a:effectLst/>
              <a:latin typeface="Aptos" panose="020B0004020202020204" pitchFamily="34" charset="0"/>
              <a:ea typeface="한양중고딕"/>
              <a:cs typeface="Calibri" panose="020F0502020204030204" pitchFamily="34" charset="0"/>
            </a:rPr>
            <a:t>: safe demolition; management of construction and demolition waste…</a:t>
          </a:r>
          <a:endParaRPr lang="en-US" dirty="0">
            <a:effectLst/>
            <a:latin typeface="Aptos" panose="020B0004020202020204" pitchFamily="34" charset="0"/>
            <a:ea typeface="한양중고딕"/>
            <a:cs typeface="Calibri" panose="020F0502020204030204" pitchFamily="34" charset="0"/>
          </a:endParaRPr>
        </a:p>
      </dgm:t>
    </dgm:pt>
    <dgm:pt modelId="{AC645B73-F9AA-4697-9EF9-1055A9ADFD31}" type="parTrans" cxnId="{EBCB4988-234E-4EEF-A7D1-AA51A94AAC0B}">
      <dgm:prSet/>
      <dgm:spPr/>
      <dgm:t>
        <a:bodyPr/>
        <a:lstStyle/>
        <a:p>
          <a:endParaRPr lang="tr-TR"/>
        </a:p>
      </dgm:t>
    </dgm:pt>
    <dgm:pt modelId="{787B082F-874E-4DC5-84A2-219D37D55D28}" type="sibTrans" cxnId="{EBCB4988-234E-4EEF-A7D1-AA51A94AAC0B}">
      <dgm:prSet/>
      <dgm:spPr/>
      <dgm:t>
        <a:bodyPr/>
        <a:lstStyle/>
        <a:p>
          <a:endParaRPr lang="tr-TR"/>
        </a:p>
      </dgm:t>
    </dgm:pt>
    <dgm:pt modelId="{B51346AF-351D-4CA1-95C8-7C671FE2DDF0}" type="pres">
      <dgm:prSet presAssocID="{419D8DC1-8517-447B-88CF-41C654A95A63}" presName="diagram" presStyleCnt="0">
        <dgm:presLayoutVars>
          <dgm:dir/>
          <dgm:resizeHandles val="exact"/>
        </dgm:presLayoutVars>
      </dgm:prSet>
      <dgm:spPr/>
    </dgm:pt>
    <dgm:pt modelId="{6160371B-79CF-4AAF-B1A2-FFF09281ADF3}" type="pres">
      <dgm:prSet presAssocID="{713C0BEE-F4C5-427E-A48A-731DE2F3BDC4}" presName="node" presStyleLbl="node1" presStyleIdx="0" presStyleCnt="6">
        <dgm:presLayoutVars>
          <dgm:bulletEnabled val="1"/>
        </dgm:presLayoutVars>
      </dgm:prSet>
      <dgm:spPr/>
    </dgm:pt>
    <dgm:pt modelId="{B7E73AF0-4C7E-4B9C-833E-2F3834D1CF0A}" type="pres">
      <dgm:prSet presAssocID="{FB680A2F-812D-4DCB-8436-9D45CF0B0081}" presName="sibTrans" presStyleCnt="0"/>
      <dgm:spPr/>
    </dgm:pt>
    <dgm:pt modelId="{8444CBDB-AEA2-4A30-A15F-74162EA67514}" type="pres">
      <dgm:prSet presAssocID="{7BE50158-95F3-4CD6-BF15-CC2E452BB7F7}" presName="node" presStyleLbl="node1" presStyleIdx="1" presStyleCnt="6">
        <dgm:presLayoutVars>
          <dgm:bulletEnabled val="1"/>
        </dgm:presLayoutVars>
      </dgm:prSet>
      <dgm:spPr/>
    </dgm:pt>
    <dgm:pt modelId="{1C36F119-C223-4780-8F1A-CFAFF112F8DB}" type="pres">
      <dgm:prSet presAssocID="{B2EA36B1-3450-4B0E-9339-231E9F8A125F}" presName="sibTrans" presStyleCnt="0"/>
      <dgm:spPr/>
    </dgm:pt>
    <dgm:pt modelId="{DD3055D7-1904-4428-94B1-F106F7ABF870}" type="pres">
      <dgm:prSet presAssocID="{4B811561-9AD3-4BF5-BFEF-BFF3489F7DDD}" presName="node" presStyleLbl="node1" presStyleIdx="2" presStyleCnt="6">
        <dgm:presLayoutVars>
          <dgm:bulletEnabled val="1"/>
        </dgm:presLayoutVars>
      </dgm:prSet>
      <dgm:spPr/>
    </dgm:pt>
    <dgm:pt modelId="{7D48794A-FAB5-4D53-9AF6-DFD2600A4457}" type="pres">
      <dgm:prSet presAssocID="{9B839B31-9B31-4EC9-947E-950CBC127C31}" presName="sibTrans" presStyleCnt="0"/>
      <dgm:spPr/>
    </dgm:pt>
    <dgm:pt modelId="{6250A790-304B-49DB-8B29-F0F84C2C5536}" type="pres">
      <dgm:prSet presAssocID="{BFCE19B1-F26E-42D8-AE02-A5871C55166B}" presName="node" presStyleLbl="node1" presStyleIdx="3" presStyleCnt="6">
        <dgm:presLayoutVars>
          <dgm:bulletEnabled val="1"/>
        </dgm:presLayoutVars>
      </dgm:prSet>
      <dgm:spPr/>
    </dgm:pt>
    <dgm:pt modelId="{44357D24-73CD-43E9-9813-54ADBB17801F}" type="pres">
      <dgm:prSet presAssocID="{50BFB852-A321-4703-B881-A84B01D5B35A}" presName="sibTrans" presStyleCnt="0"/>
      <dgm:spPr/>
    </dgm:pt>
    <dgm:pt modelId="{17EB12BE-1743-4EB8-B2C7-DB466F5C7F31}" type="pres">
      <dgm:prSet presAssocID="{F26B00F0-BBE0-4502-8B82-A8BD926B8BD3}" presName="node" presStyleLbl="node1" presStyleIdx="4" presStyleCnt="6">
        <dgm:presLayoutVars>
          <dgm:bulletEnabled val="1"/>
        </dgm:presLayoutVars>
      </dgm:prSet>
      <dgm:spPr/>
    </dgm:pt>
    <dgm:pt modelId="{CF86FECC-FC31-485E-AD4A-42A43D249A52}" type="pres">
      <dgm:prSet presAssocID="{2E324326-27FB-4064-8C98-8B7CED5AA0D0}" presName="sibTrans" presStyleCnt="0"/>
      <dgm:spPr/>
    </dgm:pt>
    <dgm:pt modelId="{923B5D5F-7BE8-4FC5-9732-FA64388D6425}" type="pres">
      <dgm:prSet presAssocID="{8C1A8359-5B8A-4F12-8E06-07A3F642DD6B}" presName="node" presStyleLbl="node1" presStyleIdx="5" presStyleCnt="6">
        <dgm:presLayoutVars>
          <dgm:bulletEnabled val="1"/>
        </dgm:presLayoutVars>
      </dgm:prSet>
      <dgm:spPr/>
    </dgm:pt>
  </dgm:ptLst>
  <dgm:cxnLst>
    <dgm:cxn modelId="{06E55549-9D3D-472E-927C-45153742794E}" type="presOf" srcId="{419D8DC1-8517-447B-88CF-41C654A95A63}" destId="{B51346AF-351D-4CA1-95C8-7C671FE2DDF0}" srcOrd="0" destOrd="0" presId="urn:microsoft.com/office/officeart/2005/8/layout/default"/>
    <dgm:cxn modelId="{60865B4B-4F86-4F71-8288-B172D97E076D}" srcId="{419D8DC1-8517-447B-88CF-41C654A95A63}" destId="{BFCE19B1-F26E-42D8-AE02-A5871C55166B}" srcOrd="3" destOrd="0" parTransId="{A3AB5F40-892E-431A-B58F-768F98B4EE30}" sibTransId="{50BFB852-A321-4703-B881-A84B01D5B35A}"/>
    <dgm:cxn modelId="{3F275D4D-284B-4B9D-8E31-F29BEBB2ADCC}" type="presOf" srcId="{8C1A8359-5B8A-4F12-8E06-07A3F642DD6B}" destId="{923B5D5F-7BE8-4FC5-9732-FA64388D6425}" srcOrd="0" destOrd="0" presId="urn:microsoft.com/office/officeart/2005/8/layout/default"/>
    <dgm:cxn modelId="{8D924052-B749-4F00-90C9-05384C10B56C}" type="presOf" srcId="{F26B00F0-BBE0-4502-8B82-A8BD926B8BD3}" destId="{17EB12BE-1743-4EB8-B2C7-DB466F5C7F31}" srcOrd="0" destOrd="0" presId="urn:microsoft.com/office/officeart/2005/8/layout/default"/>
    <dgm:cxn modelId="{2BD6C37B-C1FF-4523-A228-843B8BC5F86C}" type="presOf" srcId="{713C0BEE-F4C5-427E-A48A-731DE2F3BDC4}" destId="{6160371B-79CF-4AAF-B1A2-FFF09281ADF3}" srcOrd="0" destOrd="0" presId="urn:microsoft.com/office/officeart/2005/8/layout/default"/>
    <dgm:cxn modelId="{F7F6817F-3B98-478D-8D61-C14DCC780114}" srcId="{419D8DC1-8517-447B-88CF-41C654A95A63}" destId="{F26B00F0-BBE0-4502-8B82-A8BD926B8BD3}" srcOrd="4" destOrd="0" parTransId="{37F767D1-0020-46CA-8DC6-BC140A99ECDD}" sibTransId="{2E324326-27FB-4064-8C98-8B7CED5AA0D0}"/>
    <dgm:cxn modelId="{EBCB4988-234E-4EEF-A7D1-AA51A94AAC0B}" srcId="{419D8DC1-8517-447B-88CF-41C654A95A63}" destId="{8C1A8359-5B8A-4F12-8E06-07A3F642DD6B}" srcOrd="5" destOrd="0" parTransId="{AC645B73-F9AA-4697-9EF9-1055A9ADFD31}" sibTransId="{787B082F-874E-4DC5-84A2-219D37D55D28}"/>
    <dgm:cxn modelId="{82FA0894-A1E8-412C-9EE8-CF6FAE44F0BB}" srcId="{419D8DC1-8517-447B-88CF-41C654A95A63}" destId="{713C0BEE-F4C5-427E-A48A-731DE2F3BDC4}" srcOrd="0" destOrd="0" parTransId="{10F18B45-58C1-4594-AE57-6DE43E67E909}" sibTransId="{FB680A2F-812D-4DCB-8436-9D45CF0B0081}"/>
    <dgm:cxn modelId="{DF3A09A8-4165-4A9F-A07F-DE5AA2F46184}" srcId="{419D8DC1-8517-447B-88CF-41C654A95A63}" destId="{7BE50158-95F3-4CD6-BF15-CC2E452BB7F7}" srcOrd="1" destOrd="0" parTransId="{54DABFE2-3F8F-48F2-BB46-3D03764D0554}" sibTransId="{B2EA36B1-3450-4B0E-9339-231E9F8A125F}"/>
    <dgm:cxn modelId="{E6C147BD-3066-4C64-BD38-FB809D0AF3AE}" type="presOf" srcId="{7BE50158-95F3-4CD6-BF15-CC2E452BB7F7}" destId="{8444CBDB-AEA2-4A30-A15F-74162EA67514}" srcOrd="0" destOrd="0" presId="urn:microsoft.com/office/officeart/2005/8/layout/default"/>
    <dgm:cxn modelId="{7C02F0DA-51AB-45AB-BF65-87964EEF0A52}" type="presOf" srcId="{4B811561-9AD3-4BF5-BFEF-BFF3489F7DDD}" destId="{DD3055D7-1904-4428-94B1-F106F7ABF870}" srcOrd="0" destOrd="0" presId="urn:microsoft.com/office/officeart/2005/8/layout/default"/>
    <dgm:cxn modelId="{938710E7-D01F-4CE8-B92B-A1F23F4B9BD3}" type="presOf" srcId="{BFCE19B1-F26E-42D8-AE02-A5871C55166B}" destId="{6250A790-304B-49DB-8B29-F0F84C2C5536}" srcOrd="0" destOrd="0" presId="urn:microsoft.com/office/officeart/2005/8/layout/default"/>
    <dgm:cxn modelId="{AB930AEE-7377-4DC2-A17C-8B3D88B4D212}" srcId="{419D8DC1-8517-447B-88CF-41C654A95A63}" destId="{4B811561-9AD3-4BF5-BFEF-BFF3489F7DDD}" srcOrd="2" destOrd="0" parTransId="{5596FC93-B701-4D35-B4F2-498938BBCBCC}" sibTransId="{9B839B31-9B31-4EC9-947E-950CBC127C31}"/>
    <dgm:cxn modelId="{FF00D66C-8020-468C-BFFD-D25FE729A892}" type="presParOf" srcId="{B51346AF-351D-4CA1-95C8-7C671FE2DDF0}" destId="{6160371B-79CF-4AAF-B1A2-FFF09281ADF3}" srcOrd="0" destOrd="0" presId="urn:microsoft.com/office/officeart/2005/8/layout/default"/>
    <dgm:cxn modelId="{FB167ABA-05DE-44C1-A05A-84A22FD2EA25}" type="presParOf" srcId="{B51346AF-351D-4CA1-95C8-7C671FE2DDF0}" destId="{B7E73AF0-4C7E-4B9C-833E-2F3834D1CF0A}" srcOrd="1" destOrd="0" presId="urn:microsoft.com/office/officeart/2005/8/layout/default"/>
    <dgm:cxn modelId="{03B8DD16-DC8E-45F2-80D0-C7E3446A0CCC}" type="presParOf" srcId="{B51346AF-351D-4CA1-95C8-7C671FE2DDF0}" destId="{8444CBDB-AEA2-4A30-A15F-74162EA67514}" srcOrd="2" destOrd="0" presId="urn:microsoft.com/office/officeart/2005/8/layout/default"/>
    <dgm:cxn modelId="{37C12E25-DC77-405F-B893-3BEEC06A3EB2}" type="presParOf" srcId="{B51346AF-351D-4CA1-95C8-7C671FE2DDF0}" destId="{1C36F119-C223-4780-8F1A-CFAFF112F8DB}" srcOrd="3" destOrd="0" presId="urn:microsoft.com/office/officeart/2005/8/layout/default"/>
    <dgm:cxn modelId="{E20CA10E-7833-43C0-8F07-E122DE53E146}" type="presParOf" srcId="{B51346AF-351D-4CA1-95C8-7C671FE2DDF0}" destId="{DD3055D7-1904-4428-94B1-F106F7ABF870}" srcOrd="4" destOrd="0" presId="urn:microsoft.com/office/officeart/2005/8/layout/default"/>
    <dgm:cxn modelId="{68D8CF82-12EA-42B8-B7A9-1540EF1456D3}" type="presParOf" srcId="{B51346AF-351D-4CA1-95C8-7C671FE2DDF0}" destId="{7D48794A-FAB5-4D53-9AF6-DFD2600A4457}" srcOrd="5" destOrd="0" presId="urn:microsoft.com/office/officeart/2005/8/layout/default"/>
    <dgm:cxn modelId="{B0501556-A39E-4675-8DFC-8FDF16A42513}" type="presParOf" srcId="{B51346AF-351D-4CA1-95C8-7C671FE2DDF0}" destId="{6250A790-304B-49DB-8B29-F0F84C2C5536}" srcOrd="6" destOrd="0" presId="urn:microsoft.com/office/officeart/2005/8/layout/default"/>
    <dgm:cxn modelId="{712F89E9-AE25-4EF2-AF76-6077046DAD7B}" type="presParOf" srcId="{B51346AF-351D-4CA1-95C8-7C671FE2DDF0}" destId="{44357D24-73CD-43E9-9813-54ADBB17801F}" srcOrd="7" destOrd="0" presId="urn:microsoft.com/office/officeart/2005/8/layout/default"/>
    <dgm:cxn modelId="{B4077A1A-EEDB-4F30-AA66-B336BF3A5AA1}" type="presParOf" srcId="{B51346AF-351D-4CA1-95C8-7C671FE2DDF0}" destId="{17EB12BE-1743-4EB8-B2C7-DB466F5C7F31}" srcOrd="8" destOrd="0" presId="urn:microsoft.com/office/officeart/2005/8/layout/default"/>
    <dgm:cxn modelId="{E84B5A9E-0473-4E48-9938-E74ED7D1A86B}" type="presParOf" srcId="{B51346AF-351D-4CA1-95C8-7C671FE2DDF0}" destId="{CF86FECC-FC31-485E-AD4A-42A43D249A52}" srcOrd="9" destOrd="0" presId="urn:microsoft.com/office/officeart/2005/8/layout/default"/>
    <dgm:cxn modelId="{D2C9EAFE-F6C3-4296-ABD6-20019358109A}" type="presParOf" srcId="{B51346AF-351D-4CA1-95C8-7C671FE2DDF0}" destId="{923B5D5F-7BE8-4FC5-9732-FA64388D64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C276AF-7C26-48F2-BFCE-B187BF22A563}" type="doc">
      <dgm:prSet loTypeId="urn:microsoft.com/office/officeart/2005/8/layout/vList3" loCatId="list" qsTypeId="urn:microsoft.com/office/officeart/2005/8/quickstyle/simple1" qsCatId="simple" csTypeId="urn:microsoft.com/office/officeart/2005/8/colors/accent1_2" csCatId="accent1" phldr="1"/>
      <dgm:spPr/>
    </dgm:pt>
    <dgm:pt modelId="{DB858C6B-A0E5-4A63-8C74-CE8C5B2AF887}">
      <dgm:prSet phldrT="[Metin]"/>
      <dgm:spPr/>
      <dgm:t>
        <a:bodyPr/>
        <a:lstStyle/>
        <a:p>
          <a:pPr rtl="0"/>
          <a:r>
            <a:rPr lang="en-GB" b="1" i="0" u="none" baseline="0" dirty="0"/>
            <a:t>Austria</a:t>
          </a:r>
          <a:endParaRPr lang="tr-TR" dirty="0"/>
        </a:p>
      </dgm:t>
    </dgm:pt>
    <dgm:pt modelId="{947E3D52-BC98-4474-84BB-14343FED685B}" type="parTrans" cxnId="{4E1099F1-8B25-4FA4-A63D-F8F404738214}">
      <dgm:prSet/>
      <dgm:spPr/>
      <dgm:t>
        <a:bodyPr/>
        <a:lstStyle/>
        <a:p>
          <a:endParaRPr lang="tr-TR"/>
        </a:p>
      </dgm:t>
    </dgm:pt>
    <dgm:pt modelId="{F70A8C06-2A35-494E-9647-4E0BCFFC0FBF}" type="sibTrans" cxnId="{4E1099F1-8B25-4FA4-A63D-F8F404738214}">
      <dgm:prSet/>
      <dgm:spPr/>
      <dgm:t>
        <a:bodyPr/>
        <a:lstStyle/>
        <a:p>
          <a:endParaRPr lang="tr-TR"/>
        </a:p>
      </dgm:t>
    </dgm:pt>
    <dgm:pt modelId="{892DB9A7-5A82-46AF-BE23-E530403278E5}">
      <dgm:prSet/>
      <dgm:spPr/>
      <dgm:t>
        <a:bodyPr/>
        <a:lstStyle/>
        <a:p>
          <a:pPr rtl="0"/>
          <a:r>
            <a:rPr lang="en-GB" b="1" i="0" u="none" baseline="0"/>
            <a:t>Belgium, Flanders </a:t>
          </a:r>
          <a:endParaRPr lang="tr-TR" b="0" i="0" u="none"/>
        </a:p>
      </dgm:t>
    </dgm:pt>
    <dgm:pt modelId="{31F5A14D-CF99-4875-BFD3-A7FEB9E68109}" type="parTrans" cxnId="{B56E7224-57AB-4EEB-9101-CDF3F6C664DE}">
      <dgm:prSet/>
      <dgm:spPr/>
      <dgm:t>
        <a:bodyPr/>
        <a:lstStyle/>
        <a:p>
          <a:endParaRPr lang="tr-TR"/>
        </a:p>
      </dgm:t>
    </dgm:pt>
    <dgm:pt modelId="{4B5B9765-DFC7-48A2-9F48-7A2C1829ADBB}" type="sibTrans" cxnId="{B56E7224-57AB-4EEB-9101-CDF3F6C664DE}">
      <dgm:prSet/>
      <dgm:spPr/>
      <dgm:t>
        <a:bodyPr/>
        <a:lstStyle/>
        <a:p>
          <a:endParaRPr lang="tr-TR"/>
        </a:p>
      </dgm:t>
    </dgm:pt>
    <dgm:pt modelId="{B7112124-A6DD-4177-BAAE-BA093B7E11DC}">
      <dgm:prSet/>
      <dgm:spPr/>
      <dgm:t>
        <a:bodyPr/>
        <a:lstStyle/>
        <a:p>
          <a:pPr rtl="0"/>
          <a:r>
            <a:rPr lang="en-GB" b="1" i="0" u="none" baseline="0"/>
            <a:t>Belgium, Wallonia </a:t>
          </a:r>
          <a:endParaRPr lang="tr-TR" b="0" i="0" u="none"/>
        </a:p>
      </dgm:t>
    </dgm:pt>
    <dgm:pt modelId="{C695372A-D0E9-47D1-B6BA-23007D71B453}" type="parTrans" cxnId="{EA60AEE2-82F2-4078-9731-B025F7ACDF78}">
      <dgm:prSet/>
      <dgm:spPr/>
      <dgm:t>
        <a:bodyPr/>
        <a:lstStyle/>
        <a:p>
          <a:endParaRPr lang="tr-TR"/>
        </a:p>
      </dgm:t>
    </dgm:pt>
    <dgm:pt modelId="{85148FB6-22C9-4B97-B46C-2A57BD3DF111}" type="sibTrans" cxnId="{EA60AEE2-82F2-4078-9731-B025F7ACDF78}">
      <dgm:prSet/>
      <dgm:spPr/>
      <dgm:t>
        <a:bodyPr/>
        <a:lstStyle/>
        <a:p>
          <a:endParaRPr lang="tr-TR"/>
        </a:p>
      </dgm:t>
    </dgm:pt>
    <dgm:pt modelId="{AFDD8D32-D78F-4D60-B7E9-A002CEAB320F}">
      <dgm:prSet/>
      <dgm:spPr/>
      <dgm:t>
        <a:bodyPr/>
        <a:lstStyle/>
        <a:p>
          <a:pPr rtl="0"/>
          <a:r>
            <a:rPr lang="fr-FR" b="1" i="0" u="none" baseline="0"/>
            <a:t>Canada</a:t>
          </a:r>
          <a:endParaRPr lang="tr-TR" b="0" i="0" u="none"/>
        </a:p>
      </dgm:t>
    </dgm:pt>
    <dgm:pt modelId="{ED9B9A23-8117-4BE0-9E05-D7C27FC3681A}" type="parTrans" cxnId="{9D63BC84-CD71-4029-866C-933E7EB9B134}">
      <dgm:prSet/>
      <dgm:spPr/>
      <dgm:t>
        <a:bodyPr/>
        <a:lstStyle/>
        <a:p>
          <a:endParaRPr lang="tr-TR"/>
        </a:p>
      </dgm:t>
    </dgm:pt>
    <dgm:pt modelId="{106650A0-5659-49DE-8A35-F5DFA1095A79}" type="sibTrans" cxnId="{9D63BC84-CD71-4029-866C-933E7EB9B134}">
      <dgm:prSet/>
      <dgm:spPr/>
      <dgm:t>
        <a:bodyPr/>
        <a:lstStyle/>
        <a:p>
          <a:endParaRPr lang="tr-TR"/>
        </a:p>
      </dgm:t>
    </dgm:pt>
    <dgm:pt modelId="{2938C347-5694-465A-812D-3827715CD388}">
      <dgm:prSet/>
      <dgm:spPr/>
      <dgm:t>
        <a:bodyPr/>
        <a:lstStyle/>
        <a:p>
          <a:pPr rtl="0"/>
          <a:r>
            <a:rPr lang="fr-FR" b="1" i="0" u="none" baseline="0"/>
            <a:t>Chile</a:t>
          </a:r>
          <a:endParaRPr lang="tr-TR" b="0" i="0" u="none"/>
        </a:p>
      </dgm:t>
    </dgm:pt>
    <dgm:pt modelId="{DFBBD61D-BAD8-4FA2-A94F-A3ACA75B2FBE}" type="parTrans" cxnId="{E3BFADFB-34F9-4ED2-A756-51A9231F3699}">
      <dgm:prSet/>
      <dgm:spPr/>
      <dgm:t>
        <a:bodyPr/>
        <a:lstStyle/>
        <a:p>
          <a:endParaRPr lang="tr-TR"/>
        </a:p>
      </dgm:t>
    </dgm:pt>
    <dgm:pt modelId="{8F3FD8DE-344A-41A7-A4FD-454B13C9D981}" type="sibTrans" cxnId="{E3BFADFB-34F9-4ED2-A756-51A9231F3699}">
      <dgm:prSet/>
      <dgm:spPr/>
      <dgm:t>
        <a:bodyPr/>
        <a:lstStyle/>
        <a:p>
          <a:endParaRPr lang="tr-TR"/>
        </a:p>
      </dgm:t>
    </dgm:pt>
    <dgm:pt modelId="{1F139335-7F66-41CA-8257-E4C52A6D9B5D}">
      <dgm:prSet/>
      <dgm:spPr/>
      <dgm:t>
        <a:bodyPr/>
        <a:lstStyle/>
        <a:p>
          <a:pPr rtl="0"/>
          <a:r>
            <a:rPr lang="en-US" b="1" i="0" u="none" baseline="0"/>
            <a:t>Czech Republic </a:t>
          </a:r>
          <a:endParaRPr lang="tr-TR" b="0" i="0" u="none"/>
        </a:p>
      </dgm:t>
    </dgm:pt>
    <dgm:pt modelId="{D7227893-E700-47A1-A24E-BD231A505D43}" type="parTrans" cxnId="{D7D642E7-2C8B-44A9-8D9A-A1887F1173EE}">
      <dgm:prSet/>
      <dgm:spPr/>
      <dgm:t>
        <a:bodyPr/>
        <a:lstStyle/>
        <a:p>
          <a:endParaRPr lang="tr-TR"/>
        </a:p>
      </dgm:t>
    </dgm:pt>
    <dgm:pt modelId="{2DDD3C2E-B797-43AE-945F-79FC7C00BCC7}" type="sibTrans" cxnId="{D7D642E7-2C8B-44A9-8D9A-A1887F1173EE}">
      <dgm:prSet/>
      <dgm:spPr/>
      <dgm:t>
        <a:bodyPr/>
        <a:lstStyle/>
        <a:p>
          <a:endParaRPr lang="tr-TR"/>
        </a:p>
      </dgm:t>
    </dgm:pt>
    <dgm:pt modelId="{A7759638-729D-479B-8851-5F1DA1482649}">
      <dgm:prSet/>
      <dgm:spPr/>
      <dgm:t>
        <a:bodyPr/>
        <a:lstStyle/>
        <a:p>
          <a:pPr rtl="0"/>
          <a:r>
            <a:rPr lang="en-GB" b="1" i="0" u="none" baseline="0"/>
            <a:t>Denmark</a:t>
          </a:r>
          <a:endParaRPr lang="tr-TR" b="0" i="0" u="none"/>
        </a:p>
      </dgm:t>
    </dgm:pt>
    <dgm:pt modelId="{39E32F18-A81D-4BF4-8E69-134F75E9B962}" type="parTrans" cxnId="{2C71A972-EBC5-4236-B154-C3E86CC88A38}">
      <dgm:prSet/>
      <dgm:spPr/>
      <dgm:t>
        <a:bodyPr/>
        <a:lstStyle/>
        <a:p>
          <a:endParaRPr lang="tr-TR"/>
        </a:p>
      </dgm:t>
    </dgm:pt>
    <dgm:pt modelId="{B92AD728-7F33-4BA2-821D-14E44FA73D9E}" type="sibTrans" cxnId="{2C71A972-EBC5-4236-B154-C3E86CC88A38}">
      <dgm:prSet/>
      <dgm:spPr/>
      <dgm:t>
        <a:bodyPr/>
        <a:lstStyle/>
        <a:p>
          <a:endParaRPr lang="tr-TR"/>
        </a:p>
      </dgm:t>
    </dgm:pt>
    <dgm:pt modelId="{2793AD7C-81E7-4426-8F56-C8DF89692A7A}">
      <dgm:prSet/>
      <dgm:spPr/>
      <dgm:t>
        <a:bodyPr/>
        <a:lstStyle/>
        <a:p>
          <a:pPr rtl="0"/>
          <a:r>
            <a:rPr lang="en-GB" b="1" i="0" u="none" baseline="0"/>
            <a:t>France</a:t>
          </a:r>
          <a:endParaRPr lang="tr-TR" b="0" i="0" u="none"/>
        </a:p>
      </dgm:t>
    </dgm:pt>
    <dgm:pt modelId="{E4AA6197-B30D-4016-961B-A41834FFCECA}" type="parTrans" cxnId="{CECBD998-E772-4637-9C8C-BBFDF1327D61}">
      <dgm:prSet/>
      <dgm:spPr/>
      <dgm:t>
        <a:bodyPr/>
        <a:lstStyle/>
        <a:p>
          <a:endParaRPr lang="tr-TR"/>
        </a:p>
      </dgm:t>
    </dgm:pt>
    <dgm:pt modelId="{E14FE5EB-A0F9-4D92-952E-CEB8CD00BAD4}" type="sibTrans" cxnId="{CECBD998-E772-4637-9C8C-BBFDF1327D61}">
      <dgm:prSet/>
      <dgm:spPr/>
      <dgm:t>
        <a:bodyPr/>
        <a:lstStyle/>
        <a:p>
          <a:endParaRPr lang="tr-TR"/>
        </a:p>
      </dgm:t>
    </dgm:pt>
    <dgm:pt modelId="{69E2C587-B6BD-4711-90E6-61D07AC43C96}">
      <dgm:prSet/>
      <dgm:spPr/>
      <dgm:t>
        <a:bodyPr/>
        <a:lstStyle/>
        <a:p>
          <a:pPr rtl="0"/>
          <a:r>
            <a:rPr lang="en-GB" b="1" i="0" u="none" baseline="0"/>
            <a:t>Lithuania</a:t>
          </a:r>
          <a:endParaRPr lang="tr-TR" b="0" i="0" u="none"/>
        </a:p>
      </dgm:t>
    </dgm:pt>
    <dgm:pt modelId="{581B8DD8-D437-4BFB-9597-10D6CCA25396}" type="parTrans" cxnId="{946910C3-031E-44A2-98EE-4AC48351680D}">
      <dgm:prSet/>
      <dgm:spPr/>
      <dgm:t>
        <a:bodyPr/>
        <a:lstStyle/>
        <a:p>
          <a:endParaRPr lang="tr-TR"/>
        </a:p>
      </dgm:t>
    </dgm:pt>
    <dgm:pt modelId="{B4FFEF19-D9D8-4078-8F87-C9D06A2E2684}" type="sibTrans" cxnId="{946910C3-031E-44A2-98EE-4AC48351680D}">
      <dgm:prSet/>
      <dgm:spPr/>
      <dgm:t>
        <a:bodyPr/>
        <a:lstStyle/>
        <a:p>
          <a:endParaRPr lang="tr-TR"/>
        </a:p>
      </dgm:t>
    </dgm:pt>
    <dgm:pt modelId="{3D305D46-CDBA-43FB-A2C6-3AFFBA149C0D}">
      <dgm:prSet/>
      <dgm:spPr/>
      <dgm:t>
        <a:bodyPr/>
        <a:lstStyle/>
        <a:p>
          <a:pPr rtl="0"/>
          <a:r>
            <a:rPr lang="en-US" b="1" i="0" u="none" baseline="0" dirty="0"/>
            <a:t>Singapore</a:t>
          </a:r>
          <a:endParaRPr lang="tr-TR" b="0" i="0" u="none" dirty="0"/>
        </a:p>
      </dgm:t>
    </dgm:pt>
    <dgm:pt modelId="{D2F174D3-6C62-431B-9613-7EF5EAFDF537}" type="parTrans" cxnId="{19BC2BD2-07ED-4412-8F17-2A1A856F0DF0}">
      <dgm:prSet/>
      <dgm:spPr/>
      <dgm:t>
        <a:bodyPr/>
        <a:lstStyle/>
        <a:p>
          <a:endParaRPr lang="tr-TR"/>
        </a:p>
      </dgm:t>
    </dgm:pt>
    <dgm:pt modelId="{2A6582EE-5D6E-4A81-859F-BA6961506D4F}" type="sibTrans" cxnId="{19BC2BD2-07ED-4412-8F17-2A1A856F0DF0}">
      <dgm:prSet/>
      <dgm:spPr/>
      <dgm:t>
        <a:bodyPr/>
        <a:lstStyle/>
        <a:p>
          <a:endParaRPr lang="tr-TR"/>
        </a:p>
      </dgm:t>
    </dgm:pt>
    <dgm:pt modelId="{CB35D1B0-2FE8-434D-9A26-482F1F126E8F}">
      <dgm:prSet/>
      <dgm:spPr/>
      <dgm:t>
        <a:bodyPr/>
        <a:lstStyle/>
        <a:p>
          <a:pPr rtl="0"/>
          <a:r>
            <a:rPr lang="en-US" b="1" i="0" u="none" baseline="0"/>
            <a:t>South Korea </a:t>
          </a:r>
          <a:endParaRPr lang="tr-TR" b="0" i="0" u="none"/>
        </a:p>
      </dgm:t>
    </dgm:pt>
    <dgm:pt modelId="{BFDEA89D-1CBB-46EC-9CD9-C4B1871C712F}" type="parTrans" cxnId="{08D24198-836E-4184-941E-30CFCB18A59F}">
      <dgm:prSet/>
      <dgm:spPr/>
      <dgm:t>
        <a:bodyPr/>
        <a:lstStyle/>
        <a:p>
          <a:endParaRPr lang="tr-TR"/>
        </a:p>
      </dgm:t>
    </dgm:pt>
    <dgm:pt modelId="{2D54C1B5-6655-467C-9AED-9893D27F31CA}" type="sibTrans" cxnId="{08D24198-836E-4184-941E-30CFCB18A59F}">
      <dgm:prSet/>
      <dgm:spPr/>
      <dgm:t>
        <a:bodyPr/>
        <a:lstStyle/>
        <a:p>
          <a:endParaRPr lang="tr-TR"/>
        </a:p>
      </dgm:t>
    </dgm:pt>
    <dgm:pt modelId="{D449D50A-3912-493D-9DAC-90B35DF2F4C2}">
      <dgm:prSet/>
      <dgm:spPr/>
      <dgm:t>
        <a:bodyPr/>
        <a:lstStyle/>
        <a:p>
          <a:pPr rtl="0"/>
          <a:r>
            <a:rPr lang="en-US" b="1" i="0" u="none" baseline="0" dirty="0"/>
            <a:t>Spain</a:t>
          </a:r>
          <a:endParaRPr lang="tr-TR" b="0" i="0" u="none" dirty="0"/>
        </a:p>
      </dgm:t>
    </dgm:pt>
    <dgm:pt modelId="{8EFFA5A7-4CBA-4844-AAA9-220ACD1A1688}" type="parTrans" cxnId="{DCD7777D-BA13-4BC2-9EF7-5C54F5FE0453}">
      <dgm:prSet/>
      <dgm:spPr/>
      <dgm:t>
        <a:bodyPr/>
        <a:lstStyle/>
        <a:p>
          <a:endParaRPr lang="tr-TR"/>
        </a:p>
      </dgm:t>
    </dgm:pt>
    <dgm:pt modelId="{CEE94419-C824-472B-88A7-A2402474DD66}" type="sibTrans" cxnId="{DCD7777D-BA13-4BC2-9EF7-5C54F5FE0453}">
      <dgm:prSet/>
      <dgm:spPr/>
      <dgm:t>
        <a:bodyPr/>
        <a:lstStyle/>
        <a:p>
          <a:endParaRPr lang="tr-TR"/>
        </a:p>
      </dgm:t>
    </dgm:pt>
    <dgm:pt modelId="{B0CE6401-EB73-45E1-900B-4D8555F94710}">
      <dgm:prSet/>
      <dgm:spPr/>
      <dgm:t>
        <a:bodyPr/>
        <a:lstStyle/>
        <a:p>
          <a:pPr rtl="0"/>
          <a:r>
            <a:rPr lang="en-US" b="1" i="0" u="none" baseline="0"/>
            <a:t>Türkiye</a:t>
          </a:r>
          <a:endParaRPr lang="tr-TR" b="0" i="0" u="none"/>
        </a:p>
      </dgm:t>
    </dgm:pt>
    <dgm:pt modelId="{B43ADF01-ACA7-44D9-B457-2EE0D3C09990}" type="parTrans" cxnId="{BE0F0C09-6495-4D25-996B-4C69AC722A1B}">
      <dgm:prSet/>
      <dgm:spPr/>
      <dgm:t>
        <a:bodyPr/>
        <a:lstStyle/>
        <a:p>
          <a:endParaRPr lang="tr-TR"/>
        </a:p>
      </dgm:t>
    </dgm:pt>
    <dgm:pt modelId="{7BC6AB65-8A0F-44A8-8F5C-D3AC47BD7C8E}" type="sibTrans" cxnId="{BE0F0C09-6495-4D25-996B-4C69AC722A1B}">
      <dgm:prSet/>
      <dgm:spPr/>
      <dgm:t>
        <a:bodyPr/>
        <a:lstStyle/>
        <a:p>
          <a:endParaRPr lang="tr-TR"/>
        </a:p>
      </dgm:t>
    </dgm:pt>
    <dgm:pt modelId="{F601BADA-711A-43C0-AD72-946BF7C0B093}">
      <dgm:prSet/>
      <dgm:spPr/>
      <dgm:t>
        <a:bodyPr/>
        <a:lstStyle/>
        <a:p>
          <a:pPr rtl="0"/>
          <a:r>
            <a:rPr lang="en-US" b="1" i="0" u="none" baseline="0"/>
            <a:t>United Kingdom </a:t>
          </a:r>
          <a:endParaRPr lang="tr-TR" b="0" i="0" u="none"/>
        </a:p>
      </dgm:t>
    </dgm:pt>
    <dgm:pt modelId="{533A15B4-710F-47FB-ACDF-D856DDB078AD}" type="parTrans" cxnId="{3FCE8F2A-22CD-47DC-84C6-EE8DCF8A085B}">
      <dgm:prSet/>
      <dgm:spPr/>
      <dgm:t>
        <a:bodyPr/>
        <a:lstStyle/>
        <a:p>
          <a:endParaRPr lang="tr-TR"/>
        </a:p>
      </dgm:t>
    </dgm:pt>
    <dgm:pt modelId="{9BACBD50-F47B-4A46-AB3C-2FD35A66F5CB}" type="sibTrans" cxnId="{3FCE8F2A-22CD-47DC-84C6-EE8DCF8A085B}">
      <dgm:prSet/>
      <dgm:spPr/>
      <dgm:t>
        <a:bodyPr/>
        <a:lstStyle/>
        <a:p>
          <a:endParaRPr lang="tr-TR"/>
        </a:p>
      </dgm:t>
    </dgm:pt>
    <dgm:pt modelId="{C9287F2F-5A0D-405D-B0BF-B33759FE3A4E}">
      <dgm:prSet/>
      <dgm:spPr/>
      <dgm:t>
        <a:bodyPr/>
        <a:lstStyle/>
        <a:p>
          <a:pPr rtl="0"/>
          <a:r>
            <a:rPr lang="tr-TR" b="0" i="0" u="none" dirty="0"/>
            <a:t>South </a:t>
          </a:r>
          <a:r>
            <a:rPr lang="tr-TR" b="0" i="0" u="none" dirty="0" err="1"/>
            <a:t>Africa</a:t>
          </a:r>
          <a:endParaRPr lang="tr-TR" b="0" i="0" u="none" dirty="0"/>
        </a:p>
      </dgm:t>
    </dgm:pt>
    <dgm:pt modelId="{21BAFAF8-F4FA-4CF1-A78C-C795C911A4EC}" type="parTrans" cxnId="{BB95233E-08DB-473B-A672-B3E6CC8586A5}">
      <dgm:prSet/>
      <dgm:spPr/>
      <dgm:t>
        <a:bodyPr/>
        <a:lstStyle/>
        <a:p>
          <a:endParaRPr lang="tr-TR"/>
        </a:p>
      </dgm:t>
    </dgm:pt>
    <dgm:pt modelId="{D42E59F8-C9B6-4395-9A56-C8B2732CCFFD}" type="sibTrans" cxnId="{BB95233E-08DB-473B-A672-B3E6CC8586A5}">
      <dgm:prSet/>
      <dgm:spPr/>
      <dgm:t>
        <a:bodyPr/>
        <a:lstStyle/>
        <a:p>
          <a:endParaRPr lang="tr-TR"/>
        </a:p>
      </dgm:t>
    </dgm:pt>
    <dgm:pt modelId="{E7EED0A4-03FC-43FC-A69E-6D1688C86F25}" type="pres">
      <dgm:prSet presAssocID="{A1C276AF-7C26-48F2-BFCE-B187BF22A563}" presName="linearFlow" presStyleCnt="0">
        <dgm:presLayoutVars>
          <dgm:dir/>
          <dgm:resizeHandles val="exact"/>
        </dgm:presLayoutVars>
      </dgm:prSet>
      <dgm:spPr/>
    </dgm:pt>
    <dgm:pt modelId="{D94B3AE8-E3C3-4462-A540-E180FC08289B}" type="pres">
      <dgm:prSet presAssocID="{DB858C6B-A0E5-4A63-8C74-CE8C5B2AF887}" presName="composite" presStyleCnt="0"/>
      <dgm:spPr/>
    </dgm:pt>
    <dgm:pt modelId="{74EB96B1-D560-405C-A13D-1CDAC801AB89}" type="pres">
      <dgm:prSet presAssocID="{DB858C6B-A0E5-4A63-8C74-CE8C5B2AF887}" presName="imgShp" presStyleLbl="fgImgPlace1" presStyleIdx="0" presStyleCnt="15"/>
      <dgm:spPr/>
    </dgm:pt>
    <dgm:pt modelId="{F7E9BC8B-EEED-489A-9B64-D07751A2938C}" type="pres">
      <dgm:prSet presAssocID="{DB858C6B-A0E5-4A63-8C74-CE8C5B2AF887}" presName="txShp" presStyleLbl="node1" presStyleIdx="0" presStyleCnt="15">
        <dgm:presLayoutVars>
          <dgm:bulletEnabled val="1"/>
        </dgm:presLayoutVars>
      </dgm:prSet>
      <dgm:spPr/>
    </dgm:pt>
    <dgm:pt modelId="{929D9F13-17D3-493D-AC6F-A0958E018BDA}" type="pres">
      <dgm:prSet presAssocID="{F70A8C06-2A35-494E-9647-4E0BCFFC0FBF}" presName="spacing" presStyleCnt="0"/>
      <dgm:spPr/>
    </dgm:pt>
    <dgm:pt modelId="{F91C41BA-AD55-4CE7-B5A4-3F66887D9B1F}" type="pres">
      <dgm:prSet presAssocID="{892DB9A7-5A82-46AF-BE23-E530403278E5}" presName="composite" presStyleCnt="0"/>
      <dgm:spPr/>
    </dgm:pt>
    <dgm:pt modelId="{8BF1456F-AE03-45C2-B7FE-6F90C3F53BBD}" type="pres">
      <dgm:prSet presAssocID="{892DB9A7-5A82-46AF-BE23-E530403278E5}" presName="imgShp" presStyleLbl="fgImgPlace1" presStyleIdx="1" presStyleCnt="15"/>
      <dgm:spPr/>
    </dgm:pt>
    <dgm:pt modelId="{2A73E786-0A7D-4079-9500-7395233A8DE8}" type="pres">
      <dgm:prSet presAssocID="{892DB9A7-5A82-46AF-BE23-E530403278E5}" presName="txShp" presStyleLbl="node1" presStyleIdx="1" presStyleCnt="15">
        <dgm:presLayoutVars>
          <dgm:bulletEnabled val="1"/>
        </dgm:presLayoutVars>
      </dgm:prSet>
      <dgm:spPr/>
    </dgm:pt>
    <dgm:pt modelId="{96B9EA4A-4D84-480D-A1C3-414886421002}" type="pres">
      <dgm:prSet presAssocID="{4B5B9765-DFC7-48A2-9F48-7A2C1829ADBB}" presName="spacing" presStyleCnt="0"/>
      <dgm:spPr/>
    </dgm:pt>
    <dgm:pt modelId="{ABC6C66A-91AE-4400-BED0-C251FB6FE2A1}" type="pres">
      <dgm:prSet presAssocID="{B7112124-A6DD-4177-BAAE-BA093B7E11DC}" presName="composite" presStyleCnt="0"/>
      <dgm:spPr/>
    </dgm:pt>
    <dgm:pt modelId="{35D01B80-5757-4C41-8322-DF8F40B2A5FC}" type="pres">
      <dgm:prSet presAssocID="{B7112124-A6DD-4177-BAAE-BA093B7E11DC}" presName="imgShp" presStyleLbl="fgImgPlace1" presStyleIdx="2" presStyleCnt="15"/>
      <dgm:spPr/>
    </dgm:pt>
    <dgm:pt modelId="{2AB7DD29-22EB-4A66-9283-40CAE1458C35}" type="pres">
      <dgm:prSet presAssocID="{B7112124-A6DD-4177-BAAE-BA093B7E11DC}" presName="txShp" presStyleLbl="node1" presStyleIdx="2" presStyleCnt="15">
        <dgm:presLayoutVars>
          <dgm:bulletEnabled val="1"/>
        </dgm:presLayoutVars>
      </dgm:prSet>
      <dgm:spPr/>
    </dgm:pt>
    <dgm:pt modelId="{4D93CFDE-7E90-4E94-BAAD-916C126063EA}" type="pres">
      <dgm:prSet presAssocID="{85148FB6-22C9-4B97-B46C-2A57BD3DF111}" presName="spacing" presStyleCnt="0"/>
      <dgm:spPr/>
    </dgm:pt>
    <dgm:pt modelId="{57214426-41B8-4B0E-9D71-2F4E65B67303}" type="pres">
      <dgm:prSet presAssocID="{AFDD8D32-D78F-4D60-B7E9-A002CEAB320F}" presName="composite" presStyleCnt="0"/>
      <dgm:spPr/>
    </dgm:pt>
    <dgm:pt modelId="{E1C79D6C-9B41-4607-BFB7-D9DD6BA62528}" type="pres">
      <dgm:prSet presAssocID="{AFDD8D32-D78F-4D60-B7E9-A002CEAB320F}" presName="imgShp" presStyleLbl="fgImgPlace1" presStyleIdx="3" presStyleCnt="15"/>
      <dgm:spPr/>
    </dgm:pt>
    <dgm:pt modelId="{EB83A60C-BFA7-418F-AC81-4A37BC8208AE}" type="pres">
      <dgm:prSet presAssocID="{AFDD8D32-D78F-4D60-B7E9-A002CEAB320F}" presName="txShp" presStyleLbl="node1" presStyleIdx="3" presStyleCnt="15">
        <dgm:presLayoutVars>
          <dgm:bulletEnabled val="1"/>
        </dgm:presLayoutVars>
      </dgm:prSet>
      <dgm:spPr/>
    </dgm:pt>
    <dgm:pt modelId="{F912AFAA-C8E0-4270-89F6-4894A38DD85B}" type="pres">
      <dgm:prSet presAssocID="{106650A0-5659-49DE-8A35-F5DFA1095A79}" presName="spacing" presStyleCnt="0"/>
      <dgm:spPr/>
    </dgm:pt>
    <dgm:pt modelId="{5E8ED937-B032-4B4F-9A48-53B10AD9AB16}" type="pres">
      <dgm:prSet presAssocID="{2938C347-5694-465A-812D-3827715CD388}" presName="composite" presStyleCnt="0"/>
      <dgm:spPr/>
    </dgm:pt>
    <dgm:pt modelId="{CE9A0169-B4EA-4A57-8D20-1A416574F455}" type="pres">
      <dgm:prSet presAssocID="{2938C347-5694-465A-812D-3827715CD388}" presName="imgShp" presStyleLbl="fgImgPlace1" presStyleIdx="4" presStyleCnt="15"/>
      <dgm:spPr/>
    </dgm:pt>
    <dgm:pt modelId="{0046846D-A5DD-4753-8BC9-7D0A0EB895B3}" type="pres">
      <dgm:prSet presAssocID="{2938C347-5694-465A-812D-3827715CD388}" presName="txShp" presStyleLbl="node1" presStyleIdx="4" presStyleCnt="15">
        <dgm:presLayoutVars>
          <dgm:bulletEnabled val="1"/>
        </dgm:presLayoutVars>
      </dgm:prSet>
      <dgm:spPr/>
    </dgm:pt>
    <dgm:pt modelId="{2D27525D-C4FA-4F7F-987C-CCE7A905062F}" type="pres">
      <dgm:prSet presAssocID="{8F3FD8DE-344A-41A7-A4FD-454B13C9D981}" presName="spacing" presStyleCnt="0"/>
      <dgm:spPr/>
    </dgm:pt>
    <dgm:pt modelId="{F3D0E22F-2526-46CE-ADBC-0A63C631ED26}" type="pres">
      <dgm:prSet presAssocID="{1F139335-7F66-41CA-8257-E4C52A6D9B5D}" presName="composite" presStyleCnt="0"/>
      <dgm:spPr/>
    </dgm:pt>
    <dgm:pt modelId="{295B92CA-03E6-40B7-8382-C51C23AD9E6E}" type="pres">
      <dgm:prSet presAssocID="{1F139335-7F66-41CA-8257-E4C52A6D9B5D}" presName="imgShp" presStyleLbl="fgImgPlace1" presStyleIdx="5" presStyleCnt="15"/>
      <dgm:spPr/>
    </dgm:pt>
    <dgm:pt modelId="{940B3DD7-07B7-48B0-8BB9-6E91B97D0446}" type="pres">
      <dgm:prSet presAssocID="{1F139335-7F66-41CA-8257-E4C52A6D9B5D}" presName="txShp" presStyleLbl="node1" presStyleIdx="5" presStyleCnt="15">
        <dgm:presLayoutVars>
          <dgm:bulletEnabled val="1"/>
        </dgm:presLayoutVars>
      </dgm:prSet>
      <dgm:spPr/>
    </dgm:pt>
    <dgm:pt modelId="{D3C03B91-6EF4-4284-9DB2-C45E1ED12EA7}" type="pres">
      <dgm:prSet presAssocID="{2DDD3C2E-B797-43AE-945F-79FC7C00BCC7}" presName="spacing" presStyleCnt="0"/>
      <dgm:spPr/>
    </dgm:pt>
    <dgm:pt modelId="{A4081132-3FB4-4CD2-8EB0-98E80724BFC4}" type="pres">
      <dgm:prSet presAssocID="{A7759638-729D-479B-8851-5F1DA1482649}" presName="composite" presStyleCnt="0"/>
      <dgm:spPr/>
    </dgm:pt>
    <dgm:pt modelId="{21F2B42A-7434-47F7-B047-EB51F3B863CD}" type="pres">
      <dgm:prSet presAssocID="{A7759638-729D-479B-8851-5F1DA1482649}" presName="imgShp" presStyleLbl="fgImgPlace1" presStyleIdx="6" presStyleCnt="15"/>
      <dgm:spPr/>
    </dgm:pt>
    <dgm:pt modelId="{4EE5F863-6417-4A3A-AE5B-31FCB8D718E6}" type="pres">
      <dgm:prSet presAssocID="{A7759638-729D-479B-8851-5F1DA1482649}" presName="txShp" presStyleLbl="node1" presStyleIdx="6" presStyleCnt="15">
        <dgm:presLayoutVars>
          <dgm:bulletEnabled val="1"/>
        </dgm:presLayoutVars>
      </dgm:prSet>
      <dgm:spPr/>
    </dgm:pt>
    <dgm:pt modelId="{0456F0C2-11AD-4EEB-AA7B-87C4F21F4CAD}" type="pres">
      <dgm:prSet presAssocID="{B92AD728-7F33-4BA2-821D-14E44FA73D9E}" presName="spacing" presStyleCnt="0"/>
      <dgm:spPr/>
    </dgm:pt>
    <dgm:pt modelId="{BA7A1567-BEBD-4AE5-9811-AF38EF13AFDB}" type="pres">
      <dgm:prSet presAssocID="{2793AD7C-81E7-4426-8F56-C8DF89692A7A}" presName="composite" presStyleCnt="0"/>
      <dgm:spPr/>
    </dgm:pt>
    <dgm:pt modelId="{32BB944A-D4BA-4416-BF51-1477C856F359}" type="pres">
      <dgm:prSet presAssocID="{2793AD7C-81E7-4426-8F56-C8DF89692A7A}" presName="imgShp" presStyleLbl="fgImgPlace1" presStyleIdx="7" presStyleCnt="15"/>
      <dgm:spPr/>
    </dgm:pt>
    <dgm:pt modelId="{3559BA8D-F813-4519-8D7D-3240D37721DE}" type="pres">
      <dgm:prSet presAssocID="{2793AD7C-81E7-4426-8F56-C8DF89692A7A}" presName="txShp" presStyleLbl="node1" presStyleIdx="7" presStyleCnt="15">
        <dgm:presLayoutVars>
          <dgm:bulletEnabled val="1"/>
        </dgm:presLayoutVars>
      </dgm:prSet>
      <dgm:spPr/>
    </dgm:pt>
    <dgm:pt modelId="{0953123B-9E84-4999-AE0A-F1057514B265}" type="pres">
      <dgm:prSet presAssocID="{E14FE5EB-A0F9-4D92-952E-CEB8CD00BAD4}" presName="spacing" presStyleCnt="0"/>
      <dgm:spPr/>
    </dgm:pt>
    <dgm:pt modelId="{FCF969FD-2196-4507-A1CA-D4734CBFF712}" type="pres">
      <dgm:prSet presAssocID="{69E2C587-B6BD-4711-90E6-61D07AC43C96}" presName="composite" presStyleCnt="0"/>
      <dgm:spPr/>
    </dgm:pt>
    <dgm:pt modelId="{9A518A79-7C66-475E-BF2F-F40FB2328051}" type="pres">
      <dgm:prSet presAssocID="{69E2C587-B6BD-4711-90E6-61D07AC43C96}" presName="imgShp" presStyleLbl="fgImgPlace1" presStyleIdx="8" presStyleCnt="15"/>
      <dgm:spPr/>
    </dgm:pt>
    <dgm:pt modelId="{761A0EEB-9763-4792-B724-CF99A766FAA4}" type="pres">
      <dgm:prSet presAssocID="{69E2C587-B6BD-4711-90E6-61D07AC43C96}" presName="txShp" presStyleLbl="node1" presStyleIdx="8" presStyleCnt="15">
        <dgm:presLayoutVars>
          <dgm:bulletEnabled val="1"/>
        </dgm:presLayoutVars>
      </dgm:prSet>
      <dgm:spPr/>
    </dgm:pt>
    <dgm:pt modelId="{638E1948-A3EF-4D68-B137-664B048EA620}" type="pres">
      <dgm:prSet presAssocID="{B4FFEF19-D9D8-4078-8F87-C9D06A2E2684}" presName="spacing" presStyleCnt="0"/>
      <dgm:spPr/>
    </dgm:pt>
    <dgm:pt modelId="{24336453-07A1-4C7F-BB3A-15F2B78CD3C5}" type="pres">
      <dgm:prSet presAssocID="{3D305D46-CDBA-43FB-A2C6-3AFFBA149C0D}" presName="composite" presStyleCnt="0"/>
      <dgm:spPr/>
    </dgm:pt>
    <dgm:pt modelId="{F260E87B-94D5-48E2-8218-697033D59A55}" type="pres">
      <dgm:prSet presAssocID="{3D305D46-CDBA-43FB-A2C6-3AFFBA149C0D}" presName="imgShp" presStyleLbl="fgImgPlace1" presStyleIdx="9" presStyleCnt="15"/>
      <dgm:spPr/>
    </dgm:pt>
    <dgm:pt modelId="{9663127B-F4A5-40D1-9518-542F966826B3}" type="pres">
      <dgm:prSet presAssocID="{3D305D46-CDBA-43FB-A2C6-3AFFBA149C0D}" presName="txShp" presStyleLbl="node1" presStyleIdx="9" presStyleCnt="15">
        <dgm:presLayoutVars>
          <dgm:bulletEnabled val="1"/>
        </dgm:presLayoutVars>
      </dgm:prSet>
      <dgm:spPr/>
    </dgm:pt>
    <dgm:pt modelId="{A28ABDFF-2B18-41A5-90CD-B66682AC1BDA}" type="pres">
      <dgm:prSet presAssocID="{2A6582EE-5D6E-4A81-859F-BA6961506D4F}" presName="spacing" presStyleCnt="0"/>
      <dgm:spPr/>
    </dgm:pt>
    <dgm:pt modelId="{EA643DD8-F61D-49A5-BF94-E70AA3B1CF5A}" type="pres">
      <dgm:prSet presAssocID="{C9287F2F-5A0D-405D-B0BF-B33759FE3A4E}" presName="composite" presStyleCnt="0"/>
      <dgm:spPr/>
    </dgm:pt>
    <dgm:pt modelId="{0CDA40FA-05D5-4424-8027-BAE78B00DFAD}" type="pres">
      <dgm:prSet presAssocID="{C9287F2F-5A0D-405D-B0BF-B33759FE3A4E}" presName="imgShp" presStyleLbl="fgImgPlace1" presStyleIdx="10" presStyleCnt="15"/>
      <dgm:spPr/>
    </dgm:pt>
    <dgm:pt modelId="{513662DD-8068-486A-9271-63C194C517C7}" type="pres">
      <dgm:prSet presAssocID="{C9287F2F-5A0D-405D-B0BF-B33759FE3A4E}" presName="txShp" presStyleLbl="node1" presStyleIdx="10" presStyleCnt="15">
        <dgm:presLayoutVars>
          <dgm:bulletEnabled val="1"/>
        </dgm:presLayoutVars>
      </dgm:prSet>
      <dgm:spPr/>
    </dgm:pt>
    <dgm:pt modelId="{F3C0D0E3-6169-44C6-B828-61D3B197B80F}" type="pres">
      <dgm:prSet presAssocID="{D42E59F8-C9B6-4395-9A56-C8B2732CCFFD}" presName="spacing" presStyleCnt="0"/>
      <dgm:spPr/>
    </dgm:pt>
    <dgm:pt modelId="{AB569A22-E565-4F7F-87FC-697772B17915}" type="pres">
      <dgm:prSet presAssocID="{CB35D1B0-2FE8-434D-9A26-482F1F126E8F}" presName="composite" presStyleCnt="0"/>
      <dgm:spPr/>
    </dgm:pt>
    <dgm:pt modelId="{0A46824F-1793-4764-9D24-63FC0BF49E5A}" type="pres">
      <dgm:prSet presAssocID="{CB35D1B0-2FE8-434D-9A26-482F1F126E8F}" presName="imgShp" presStyleLbl="fgImgPlace1" presStyleIdx="11" presStyleCnt="15"/>
      <dgm:spPr/>
    </dgm:pt>
    <dgm:pt modelId="{0CD59E27-6552-49CE-A00C-A1FA4C7A238C}" type="pres">
      <dgm:prSet presAssocID="{CB35D1B0-2FE8-434D-9A26-482F1F126E8F}" presName="txShp" presStyleLbl="node1" presStyleIdx="11" presStyleCnt="15">
        <dgm:presLayoutVars>
          <dgm:bulletEnabled val="1"/>
        </dgm:presLayoutVars>
      </dgm:prSet>
      <dgm:spPr/>
    </dgm:pt>
    <dgm:pt modelId="{0DE2045C-900C-4A1D-9D81-D4B2CF0931B1}" type="pres">
      <dgm:prSet presAssocID="{2D54C1B5-6655-467C-9AED-9893D27F31CA}" presName="spacing" presStyleCnt="0"/>
      <dgm:spPr/>
    </dgm:pt>
    <dgm:pt modelId="{E34DDDD5-96E0-449D-9ECD-C9C4554E5F42}" type="pres">
      <dgm:prSet presAssocID="{D449D50A-3912-493D-9DAC-90B35DF2F4C2}" presName="composite" presStyleCnt="0"/>
      <dgm:spPr/>
    </dgm:pt>
    <dgm:pt modelId="{01745765-70CB-48CD-81F0-C23214F324EB}" type="pres">
      <dgm:prSet presAssocID="{D449D50A-3912-493D-9DAC-90B35DF2F4C2}" presName="imgShp" presStyleLbl="fgImgPlace1" presStyleIdx="12" presStyleCnt="15"/>
      <dgm:spPr/>
    </dgm:pt>
    <dgm:pt modelId="{C4419BAA-FA2C-403E-BD15-A075740BA270}" type="pres">
      <dgm:prSet presAssocID="{D449D50A-3912-493D-9DAC-90B35DF2F4C2}" presName="txShp" presStyleLbl="node1" presStyleIdx="12" presStyleCnt="15">
        <dgm:presLayoutVars>
          <dgm:bulletEnabled val="1"/>
        </dgm:presLayoutVars>
      </dgm:prSet>
      <dgm:spPr/>
    </dgm:pt>
    <dgm:pt modelId="{0EFA0B88-8BF7-480C-B976-F7105C100DAC}" type="pres">
      <dgm:prSet presAssocID="{CEE94419-C824-472B-88A7-A2402474DD66}" presName="spacing" presStyleCnt="0"/>
      <dgm:spPr/>
    </dgm:pt>
    <dgm:pt modelId="{0D5ED882-243E-4C82-B98A-6A0BE4BD6544}" type="pres">
      <dgm:prSet presAssocID="{B0CE6401-EB73-45E1-900B-4D8555F94710}" presName="composite" presStyleCnt="0"/>
      <dgm:spPr/>
    </dgm:pt>
    <dgm:pt modelId="{EDD6C990-EE5A-419C-B6DD-6E1D9E0FD4BC}" type="pres">
      <dgm:prSet presAssocID="{B0CE6401-EB73-45E1-900B-4D8555F94710}" presName="imgShp" presStyleLbl="fgImgPlace1" presStyleIdx="13" presStyleCnt="15"/>
      <dgm:spPr/>
    </dgm:pt>
    <dgm:pt modelId="{47E476E4-90FC-42EF-B726-1B870BDBCFC1}" type="pres">
      <dgm:prSet presAssocID="{B0CE6401-EB73-45E1-900B-4D8555F94710}" presName="txShp" presStyleLbl="node1" presStyleIdx="13" presStyleCnt="15">
        <dgm:presLayoutVars>
          <dgm:bulletEnabled val="1"/>
        </dgm:presLayoutVars>
      </dgm:prSet>
      <dgm:spPr/>
    </dgm:pt>
    <dgm:pt modelId="{A5D8E43D-15A8-42DE-855D-22CDE880360A}" type="pres">
      <dgm:prSet presAssocID="{7BC6AB65-8A0F-44A8-8F5C-D3AC47BD7C8E}" presName="spacing" presStyleCnt="0"/>
      <dgm:spPr/>
    </dgm:pt>
    <dgm:pt modelId="{F9357602-E278-4304-879B-DD0A43A72920}" type="pres">
      <dgm:prSet presAssocID="{F601BADA-711A-43C0-AD72-946BF7C0B093}" presName="composite" presStyleCnt="0"/>
      <dgm:spPr/>
    </dgm:pt>
    <dgm:pt modelId="{3E0CCE33-DFF2-48AE-B4D3-45ED5675244A}" type="pres">
      <dgm:prSet presAssocID="{F601BADA-711A-43C0-AD72-946BF7C0B093}" presName="imgShp" presStyleLbl="fgImgPlace1" presStyleIdx="14" presStyleCnt="15"/>
      <dgm:spPr/>
    </dgm:pt>
    <dgm:pt modelId="{4595F354-14D4-47E7-9081-1ABB59D1F95B}" type="pres">
      <dgm:prSet presAssocID="{F601BADA-711A-43C0-AD72-946BF7C0B093}" presName="txShp" presStyleLbl="node1" presStyleIdx="14" presStyleCnt="15">
        <dgm:presLayoutVars>
          <dgm:bulletEnabled val="1"/>
        </dgm:presLayoutVars>
      </dgm:prSet>
      <dgm:spPr/>
    </dgm:pt>
  </dgm:ptLst>
  <dgm:cxnLst>
    <dgm:cxn modelId="{BE0F0C09-6495-4D25-996B-4C69AC722A1B}" srcId="{A1C276AF-7C26-48F2-BFCE-B187BF22A563}" destId="{B0CE6401-EB73-45E1-900B-4D8555F94710}" srcOrd="13" destOrd="0" parTransId="{B43ADF01-ACA7-44D9-B457-2EE0D3C09990}" sibTransId="{7BC6AB65-8A0F-44A8-8F5C-D3AC47BD7C8E}"/>
    <dgm:cxn modelId="{DC702A14-3D08-4254-8AF2-11E5833B34E9}" type="presOf" srcId="{2793AD7C-81E7-4426-8F56-C8DF89692A7A}" destId="{3559BA8D-F813-4519-8D7D-3240D37721DE}" srcOrd="0" destOrd="0" presId="urn:microsoft.com/office/officeart/2005/8/layout/vList3"/>
    <dgm:cxn modelId="{B56E7224-57AB-4EEB-9101-CDF3F6C664DE}" srcId="{A1C276AF-7C26-48F2-BFCE-B187BF22A563}" destId="{892DB9A7-5A82-46AF-BE23-E530403278E5}" srcOrd="1" destOrd="0" parTransId="{31F5A14D-CF99-4875-BFD3-A7FEB9E68109}" sibTransId="{4B5B9765-DFC7-48A2-9F48-7A2C1829ADBB}"/>
    <dgm:cxn modelId="{983C4F27-725D-4C01-ADB9-0F15423500A2}" type="presOf" srcId="{F601BADA-711A-43C0-AD72-946BF7C0B093}" destId="{4595F354-14D4-47E7-9081-1ABB59D1F95B}" srcOrd="0" destOrd="0" presId="urn:microsoft.com/office/officeart/2005/8/layout/vList3"/>
    <dgm:cxn modelId="{3FCE8F2A-22CD-47DC-84C6-EE8DCF8A085B}" srcId="{A1C276AF-7C26-48F2-BFCE-B187BF22A563}" destId="{F601BADA-711A-43C0-AD72-946BF7C0B093}" srcOrd="14" destOrd="0" parTransId="{533A15B4-710F-47FB-ACDF-D856DDB078AD}" sibTransId="{9BACBD50-F47B-4A46-AB3C-2FD35A66F5CB}"/>
    <dgm:cxn modelId="{9E292E2D-A0B4-4E43-B2AD-52FC53D8D054}" type="presOf" srcId="{AFDD8D32-D78F-4D60-B7E9-A002CEAB320F}" destId="{EB83A60C-BFA7-418F-AC81-4A37BC8208AE}" srcOrd="0" destOrd="0" presId="urn:microsoft.com/office/officeart/2005/8/layout/vList3"/>
    <dgm:cxn modelId="{BB95233E-08DB-473B-A672-B3E6CC8586A5}" srcId="{A1C276AF-7C26-48F2-BFCE-B187BF22A563}" destId="{C9287F2F-5A0D-405D-B0BF-B33759FE3A4E}" srcOrd="10" destOrd="0" parTransId="{21BAFAF8-F4FA-4CF1-A78C-C795C911A4EC}" sibTransId="{D42E59F8-C9B6-4395-9A56-C8B2732CCFFD}"/>
    <dgm:cxn modelId="{2E522949-2234-4FDB-AE54-700731F77A30}" type="presOf" srcId="{69E2C587-B6BD-4711-90E6-61D07AC43C96}" destId="{761A0EEB-9763-4792-B724-CF99A766FAA4}" srcOrd="0" destOrd="0" presId="urn:microsoft.com/office/officeart/2005/8/layout/vList3"/>
    <dgm:cxn modelId="{2C71A972-EBC5-4236-B154-C3E86CC88A38}" srcId="{A1C276AF-7C26-48F2-BFCE-B187BF22A563}" destId="{A7759638-729D-479B-8851-5F1DA1482649}" srcOrd="6" destOrd="0" parTransId="{39E32F18-A81D-4BF4-8E69-134F75E9B962}" sibTransId="{B92AD728-7F33-4BA2-821D-14E44FA73D9E}"/>
    <dgm:cxn modelId="{9F0F2077-166A-4DAB-96FE-5AFCDB7F9940}" type="presOf" srcId="{DB858C6B-A0E5-4A63-8C74-CE8C5B2AF887}" destId="{F7E9BC8B-EEED-489A-9B64-D07751A2938C}" srcOrd="0" destOrd="0" presId="urn:microsoft.com/office/officeart/2005/8/layout/vList3"/>
    <dgm:cxn modelId="{AA5D1A59-135B-4FE5-BE01-8DE92D00AB93}" type="presOf" srcId="{1F139335-7F66-41CA-8257-E4C52A6D9B5D}" destId="{940B3DD7-07B7-48B0-8BB9-6E91B97D0446}" srcOrd="0" destOrd="0" presId="urn:microsoft.com/office/officeart/2005/8/layout/vList3"/>
    <dgm:cxn modelId="{0A0B127A-8743-4B38-A2D9-36C3E73D13E5}" type="presOf" srcId="{B0CE6401-EB73-45E1-900B-4D8555F94710}" destId="{47E476E4-90FC-42EF-B726-1B870BDBCFC1}" srcOrd="0" destOrd="0" presId="urn:microsoft.com/office/officeart/2005/8/layout/vList3"/>
    <dgm:cxn modelId="{7125165A-71C7-4675-BDE3-A8BF8414D038}" type="presOf" srcId="{B7112124-A6DD-4177-BAAE-BA093B7E11DC}" destId="{2AB7DD29-22EB-4A66-9283-40CAE1458C35}" srcOrd="0" destOrd="0" presId="urn:microsoft.com/office/officeart/2005/8/layout/vList3"/>
    <dgm:cxn modelId="{DCD7777D-BA13-4BC2-9EF7-5C54F5FE0453}" srcId="{A1C276AF-7C26-48F2-BFCE-B187BF22A563}" destId="{D449D50A-3912-493D-9DAC-90B35DF2F4C2}" srcOrd="12" destOrd="0" parTransId="{8EFFA5A7-4CBA-4844-AAA9-220ACD1A1688}" sibTransId="{CEE94419-C824-472B-88A7-A2402474DD66}"/>
    <dgm:cxn modelId="{AE1A9A84-8DC1-4F4D-96BF-7628B00A1227}" type="presOf" srcId="{A1C276AF-7C26-48F2-BFCE-B187BF22A563}" destId="{E7EED0A4-03FC-43FC-A69E-6D1688C86F25}" srcOrd="0" destOrd="0" presId="urn:microsoft.com/office/officeart/2005/8/layout/vList3"/>
    <dgm:cxn modelId="{9D63BC84-CD71-4029-866C-933E7EB9B134}" srcId="{A1C276AF-7C26-48F2-BFCE-B187BF22A563}" destId="{AFDD8D32-D78F-4D60-B7E9-A002CEAB320F}" srcOrd="3" destOrd="0" parTransId="{ED9B9A23-8117-4BE0-9E05-D7C27FC3681A}" sibTransId="{106650A0-5659-49DE-8A35-F5DFA1095A79}"/>
    <dgm:cxn modelId="{D1CB2385-5301-4B68-91B8-879238BF20AC}" type="presOf" srcId="{892DB9A7-5A82-46AF-BE23-E530403278E5}" destId="{2A73E786-0A7D-4079-9500-7395233A8DE8}" srcOrd="0" destOrd="0" presId="urn:microsoft.com/office/officeart/2005/8/layout/vList3"/>
    <dgm:cxn modelId="{6B989B86-8B67-47B2-B827-9329B4AF7075}" type="presOf" srcId="{CB35D1B0-2FE8-434D-9A26-482F1F126E8F}" destId="{0CD59E27-6552-49CE-A00C-A1FA4C7A238C}" srcOrd="0" destOrd="0" presId="urn:microsoft.com/office/officeart/2005/8/layout/vList3"/>
    <dgm:cxn modelId="{D033A08D-2126-49EB-B690-C6DD9FD517C5}" type="presOf" srcId="{C9287F2F-5A0D-405D-B0BF-B33759FE3A4E}" destId="{513662DD-8068-486A-9271-63C194C517C7}" srcOrd="0" destOrd="0" presId="urn:microsoft.com/office/officeart/2005/8/layout/vList3"/>
    <dgm:cxn modelId="{10752897-9872-44EE-B52D-B3FACF5C7964}" type="presOf" srcId="{2938C347-5694-465A-812D-3827715CD388}" destId="{0046846D-A5DD-4753-8BC9-7D0A0EB895B3}" srcOrd="0" destOrd="0" presId="urn:microsoft.com/office/officeart/2005/8/layout/vList3"/>
    <dgm:cxn modelId="{08D24198-836E-4184-941E-30CFCB18A59F}" srcId="{A1C276AF-7C26-48F2-BFCE-B187BF22A563}" destId="{CB35D1B0-2FE8-434D-9A26-482F1F126E8F}" srcOrd="11" destOrd="0" parTransId="{BFDEA89D-1CBB-46EC-9CD9-C4B1871C712F}" sibTransId="{2D54C1B5-6655-467C-9AED-9893D27F31CA}"/>
    <dgm:cxn modelId="{CECBD998-E772-4637-9C8C-BBFDF1327D61}" srcId="{A1C276AF-7C26-48F2-BFCE-B187BF22A563}" destId="{2793AD7C-81E7-4426-8F56-C8DF89692A7A}" srcOrd="7" destOrd="0" parTransId="{E4AA6197-B30D-4016-961B-A41834FFCECA}" sibTransId="{E14FE5EB-A0F9-4D92-952E-CEB8CD00BAD4}"/>
    <dgm:cxn modelId="{47FD70B2-1AFE-46BD-AA56-28FE3C2223B9}" type="presOf" srcId="{D449D50A-3912-493D-9DAC-90B35DF2F4C2}" destId="{C4419BAA-FA2C-403E-BD15-A075740BA270}" srcOrd="0" destOrd="0" presId="urn:microsoft.com/office/officeart/2005/8/layout/vList3"/>
    <dgm:cxn modelId="{3FFD46BE-E63D-4E1F-9B3F-D3053FC41152}" type="presOf" srcId="{A7759638-729D-479B-8851-5F1DA1482649}" destId="{4EE5F863-6417-4A3A-AE5B-31FCB8D718E6}" srcOrd="0" destOrd="0" presId="urn:microsoft.com/office/officeart/2005/8/layout/vList3"/>
    <dgm:cxn modelId="{946910C3-031E-44A2-98EE-4AC48351680D}" srcId="{A1C276AF-7C26-48F2-BFCE-B187BF22A563}" destId="{69E2C587-B6BD-4711-90E6-61D07AC43C96}" srcOrd="8" destOrd="0" parTransId="{581B8DD8-D437-4BFB-9597-10D6CCA25396}" sibTransId="{B4FFEF19-D9D8-4078-8F87-C9D06A2E2684}"/>
    <dgm:cxn modelId="{8C32FFC6-C728-4187-B7B1-B04040623720}" type="presOf" srcId="{3D305D46-CDBA-43FB-A2C6-3AFFBA149C0D}" destId="{9663127B-F4A5-40D1-9518-542F966826B3}" srcOrd="0" destOrd="0" presId="urn:microsoft.com/office/officeart/2005/8/layout/vList3"/>
    <dgm:cxn modelId="{19BC2BD2-07ED-4412-8F17-2A1A856F0DF0}" srcId="{A1C276AF-7C26-48F2-BFCE-B187BF22A563}" destId="{3D305D46-CDBA-43FB-A2C6-3AFFBA149C0D}" srcOrd="9" destOrd="0" parTransId="{D2F174D3-6C62-431B-9613-7EF5EAFDF537}" sibTransId="{2A6582EE-5D6E-4A81-859F-BA6961506D4F}"/>
    <dgm:cxn modelId="{EA60AEE2-82F2-4078-9731-B025F7ACDF78}" srcId="{A1C276AF-7C26-48F2-BFCE-B187BF22A563}" destId="{B7112124-A6DD-4177-BAAE-BA093B7E11DC}" srcOrd="2" destOrd="0" parTransId="{C695372A-D0E9-47D1-B6BA-23007D71B453}" sibTransId="{85148FB6-22C9-4B97-B46C-2A57BD3DF111}"/>
    <dgm:cxn modelId="{D7D642E7-2C8B-44A9-8D9A-A1887F1173EE}" srcId="{A1C276AF-7C26-48F2-BFCE-B187BF22A563}" destId="{1F139335-7F66-41CA-8257-E4C52A6D9B5D}" srcOrd="5" destOrd="0" parTransId="{D7227893-E700-47A1-A24E-BD231A505D43}" sibTransId="{2DDD3C2E-B797-43AE-945F-79FC7C00BCC7}"/>
    <dgm:cxn modelId="{4E1099F1-8B25-4FA4-A63D-F8F404738214}" srcId="{A1C276AF-7C26-48F2-BFCE-B187BF22A563}" destId="{DB858C6B-A0E5-4A63-8C74-CE8C5B2AF887}" srcOrd="0" destOrd="0" parTransId="{947E3D52-BC98-4474-84BB-14343FED685B}" sibTransId="{F70A8C06-2A35-494E-9647-4E0BCFFC0FBF}"/>
    <dgm:cxn modelId="{E3BFADFB-34F9-4ED2-A756-51A9231F3699}" srcId="{A1C276AF-7C26-48F2-BFCE-B187BF22A563}" destId="{2938C347-5694-465A-812D-3827715CD388}" srcOrd="4" destOrd="0" parTransId="{DFBBD61D-BAD8-4FA2-A94F-A3ACA75B2FBE}" sibTransId="{8F3FD8DE-344A-41A7-A4FD-454B13C9D981}"/>
    <dgm:cxn modelId="{5C53C10A-7C50-4F5E-B141-A7FF827149F6}" type="presParOf" srcId="{E7EED0A4-03FC-43FC-A69E-6D1688C86F25}" destId="{D94B3AE8-E3C3-4462-A540-E180FC08289B}" srcOrd="0" destOrd="0" presId="urn:microsoft.com/office/officeart/2005/8/layout/vList3"/>
    <dgm:cxn modelId="{90143018-6617-41EE-9B73-7D7C9E84737A}" type="presParOf" srcId="{D94B3AE8-E3C3-4462-A540-E180FC08289B}" destId="{74EB96B1-D560-405C-A13D-1CDAC801AB89}" srcOrd="0" destOrd="0" presId="urn:microsoft.com/office/officeart/2005/8/layout/vList3"/>
    <dgm:cxn modelId="{4258592F-AEFF-4F15-AAEC-628C8B2C1E2D}" type="presParOf" srcId="{D94B3AE8-E3C3-4462-A540-E180FC08289B}" destId="{F7E9BC8B-EEED-489A-9B64-D07751A2938C}" srcOrd="1" destOrd="0" presId="urn:microsoft.com/office/officeart/2005/8/layout/vList3"/>
    <dgm:cxn modelId="{FB61C296-56CB-4A93-A614-8BA69F99F1A3}" type="presParOf" srcId="{E7EED0A4-03FC-43FC-A69E-6D1688C86F25}" destId="{929D9F13-17D3-493D-AC6F-A0958E018BDA}" srcOrd="1" destOrd="0" presId="urn:microsoft.com/office/officeart/2005/8/layout/vList3"/>
    <dgm:cxn modelId="{42B74802-B7F2-41B4-A52E-4670793B1DEE}" type="presParOf" srcId="{E7EED0A4-03FC-43FC-A69E-6D1688C86F25}" destId="{F91C41BA-AD55-4CE7-B5A4-3F66887D9B1F}" srcOrd="2" destOrd="0" presId="urn:microsoft.com/office/officeart/2005/8/layout/vList3"/>
    <dgm:cxn modelId="{2EA132FA-58F7-47E2-B5E9-5D4E8555288A}" type="presParOf" srcId="{F91C41BA-AD55-4CE7-B5A4-3F66887D9B1F}" destId="{8BF1456F-AE03-45C2-B7FE-6F90C3F53BBD}" srcOrd="0" destOrd="0" presId="urn:microsoft.com/office/officeart/2005/8/layout/vList3"/>
    <dgm:cxn modelId="{2F765B8E-4776-4B71-966D-F7FE9C0F9CAB}" type="presParOf" srcId="{F91C41BA-AD55-4CE7-B5A4-3F66887D9B1F}" destId="{2A73E786-0A7D-4079-9500-7395233A8DE8}" srcOrd="1" destOrd="0" presId="urn:microsoft.com/office/officeart/2005/8/layout/vList3"/>
    <dgm:cxn modelId="{D8F45F3A-4534-491A-A613-D62F23196986}" type="presParOf" srcId="{E7EED0A4-03FC-43FC-A69E-6D1688C86F25}" destId="{96B9EA4A-4D84-480D-A1C3-414886421002}" srcOrd="3" destOrd="0" presId="urn:microsoft.com/office/officeart/2005/8/layout/vList3"/>
    <dgm:cxn modelId="{401A13F1-32A9-4018-A8BB-018D5CE0FE0A}" type="presParOf" srcId="{E7EED0A4-03FC-43FC-A69E-6D1688C86F25}" destId="{ABC6C66A-91AE-4400-BED0-C251FB6FE2A1}" srcOrd="4" destOrd="0" presId="urn:microsoft.com/office/officeart/2005/8/layout/vList3"/>
    <dgm:cxn modelId="{91449490-7A9B-402D-A90D-D026878B2128}" type="presParOf" srcId="{ABC6C66A-91AE-4400-BED0-C251FB6FE2A1}" destId="{35D01B80-5757-4C41-8322-DF8F40B2A5FC}" srcOrd="0" destOrd="0" presId="urn:microsoft.com/office/officeart/2005/8/layout/vList3"/>
    <dgm:cxn modelId="{470D8B03-6C47-40A9-8F3D-C4F92F527E94}" type="presParOf" srcId="{ABC6C66A-91AE-4400-BED0-C251FB6FE2A1}" destId="{2AB7DD29-22EB-4A66-9283-40CAE1458C35}" srcOrd="1" destOrd="0" presId="urn:microsoft.com/office/officeart/2005/8/layout/vList3"/>
    <dgm:cxn modelId="{70D21039-8528-4C8C-8C21-B92D62D1B1D5}" type="presParOf" srcId="{E7EED0A4-03FC-43FC-A69E-6D1688C86F25}" destId="{4D93CFDE-7E90-4E94-BAAD-916C126063EA}" srcOrd="5" destOrd="0" presId="urn:microsoft.com/office/officeart/2005/8/layout/vList3"/>
    <dgm:cxn modelId="{5BF6B67E-5972-446F-962E-5F338E9CD1B8}" type="presParOf" srcId="{E7EED0A4-03FC-43FC-A69E-6D1688C86F25}" destId="{57214426-41B8-4B0E-9D71-2F4E65B67303}" srcOrd="6" destOrd="0" presId="urn:microsoft.com/office/officeart/2005/8/layout/vList3"/>
    <dgm:cxn modelId="{AAA28678-C5C7-4734-95C0-FBC06192702C}" type="presParOf" srcId="{57214426-41B8-4B0E-9D71-2F4E65B67303}" destId="{E1C79D6C-9B41-4607-BFB7-D9DD6BA62528}" srcOrd="0" destOrd="0" presId="urn:microsoft.com/office/officeart/2005/8/layout/vList3"/>
    <dgm:cxn modelId="{C6535164-5E10-47C1-9822-CA724250EBA1}" type="presParOf" srcId="{57214426-41B8-4B0E-9D71-2F4E65B67303}" destId="{EB83A60C-BFA7-418F-AC81-4A37BC8208AE}" srcOrd="1" destOrd="0" presId="urn:microsoft.com/office/officeart/2005/8/layout/vList3"/>
    <dgm:cxn modelId="{82FF4BA8-0F3A-4FCB-96C9-1C8784275C4F}" type="presParOf" srcId="{E7EED0A4-03FC-43FC-A69E-6D1688C86F25}" destId="{F912AFAA-C8E0-4270-89F6-4894A38DD85B}" srcOrd="7" destOrd="0" presId="urn:microsoft.com/office/officeart/2005/8/layout/vList3"/>
    <dgm:cxn modelId="{3D0BB010-18BF-4AB1-9477-8AD20C5928E0}" type="presParOf" srcId="{E7EED0A4-03FC-43FC-A69E-6D1688C86F25}" destId="{5E8ED937-B032-4B4F-9A48-53B10AD9AB16}" srcOrd="8" destOrd="0" presId="urn:microsoft.com/office/officeart/2005/8/layout/vList3"/>
    <dgm:cxn modelId="{AAEA55AC-9607-4B49-BA30-7328235B7EC7}" type="presParOf" srcId="{5E8ED937-B032-4B4F-9A48-53B10AD9AB16}" destId="{CE9A0169-B4EA-4A57-8D20-1A416574F455}" srcOrd="0" destOrd="0" presId="urn:microsoft.com/office/officeart/2005/8/layout/vList3"/>
    <dgm:cxn modelId="{F5F433D6-CC14-4983-87D7-2A9F34A266D9}" type="presParOf" srcId="{5E8ED937-B032-4B4F-9A48-53B10AD9AB16}" destId="{0046846D-A5DD-4753-8BC9-7D0A0EB895B3}" srcOrd="1" destOrd="0" presId="urn:microsoft.com/office/officeart/2005/8/layout/vList3"/>
    <dgm:cxn modelId="{64AE9353-9378-49BF-B937-71D6561F6D91}" type="presParOf" srcId="{E7EED0A4-03FC-43FC-A69E-6D1688C86F25}" destId="{2D27525D-C4FA-4F7F-987C-CCE7A905062F}" srcOrd="9" destOrd="0" presId="urn:microsoft.com/office/officeart/2005/8/layout/vList3"/>
    <dgm:cxn modelId="{2F261604-14E4-4290-9FF1-1FF6F21A6250}" type="presParOf" srcId="{E7EED0A4-03FC-43FC-A69E-6D1688C86F25}" destId="{F3D0E22F-2526-46CE-ADBC-0A63C631ED26}" srcOrd="10" destOrd="0" presId="urn:microsoft.com/office/officeart/2005/8/layout/vList3"/>
    <dgm:cxn modelId="{2992BCB5-08EA-4C7D-8621-07FD1D1BED8C}" type="presParOf" srcId="{F3D0E22F-2526-46CE-ADBC-0A63C631ED26}" destId="{295B92CA-03E6-40B7-8382-C51C23AD9E6E}" srcOrd="0" destOrd="0" presId="urn:microsoft.com/office/officeart/2005/8/layout/vList3"/>
    <dgm:cxn modelId="{4D8E8EF4-3D64-4BB5-B856-3DE59A9A9D98}" type="presParOf" srcId="{F3D0E22F-2526-46CE-ADBC-0A63C631ED26}" destId="{940B3DD7-07B7-48B0-8BB9-6E91B97D0446}" srcOrd="1" destOrd="0" presId="urn:microsoft.com/office/officeart/2005/8/layout/vList3"/>
    <dgm:cxn modelId="{19B7A7B8-4ED3-40C0-934A-9ACC9D2432ED}" type="presParOf" srcId="{E7EED0A4-03FC-43FC-A69E-6D1688C86F25}" destId="{D3C03B91-6EF4-4284-9DB2-C45E1ED12EA7}" srcOrd="11" destOrd="0" presId="urn:microsoft.com/office/officeart/2005/8/layout/vList3"/>
    <dgm:cxn modelId="{8B0553D7-A9E0-4D96-B311-43FCA46279A7}" type="presParOf" srcId="{E7EED0A4-03FC-43FC-A69E-6D1688C86F25}" destId="{A4081132-3FB4-4CD2-8EB0-98E80724BFC4}" srcOrd="12" destOrd="0" presId="urn:microsoft.com/office/officeart/2005/8/layout/vList3"/>
    <dgm:cxn modelId="{E86424D3-9FFB-440D-9EF3-F81415F0BBAF}" type="presParOf" srcId="{A4081132-3FB4-4CD2-8EB0-98E80724BFC4}" destId="{21F2B42A-7434-47F7-B047-EB51F3B863CD}" srcOrd="0" destOrd="0" presId="urn:microsoft.com/office/officeart/2005/8/layout/vList3"/>
    <dgm:cxn modelId="{FD82A18A-9877-4FD3-91BB-13394BE4B89B}" type="presParOf" srcId="{A4081132-3FB4-4CD2-8EB0-98E80724BFC4}" destId="{4EE5F863-6417-4A3A-AE5B-31FCB8D718E6}" srcOrd="1" destOrd="0" presId="urn:microsoft.com/office/officeart/2005/8/layout/vList3"/>
    <dgm:cxn modelId="{9E73A89E-DB0D-487E-98C2-E78C0175D727}" type="presParOf" srcId="{E7EED0A4-03FC-43FC-A69E-6D1688C86F25}" destId="{0456F0C2-11AD-4EEB-AA7B-87C4F21F4CAD}" srcOrd="13" destOrd="0" presId="urn:microsoft.com/office/officeart/2005/8/layout/vList3"/>
    <dgm:cxn modelId="{03A7588B-5553-4C77-90FF-9C8DC8EDDB8B}" type="presParOf" srcId="{E7EED0A4-03FC-43FC-A69E-6D1688C86F25}" destId="{BA7A1567-BEBD-4AE5-9811-AF38EF13AFDB}" srcOrd="14" destOrd="0" presId="urn:microsoft.com/office/officeart/2005/8/layout/vList3"/>
    <dgm:cxn modelId="{C3D8583C-A4D4-4F67-9912-D55D54628778}" type="presParOf" srcId="{BA7A1567-BEBD-4AE5-9811-AF38EF13AFDB}" destId="{32BB944A-D4BA-4416-BF51-1477C856F359}" srcOrd="0" destOrd="0" presId="urn:microsoft.com/office/officeart/2005/8/layout/vList3"/>
    <dgm:cxn modelId="{C9739DE0-F9C3-4928-9492-88A2D3E41F86}" type="presParOf" srcId="{BA7A1567-BEBD-4AE5-9811-AF38EF13AFDB}" destId="{3559BA8D-F813-4519-8D7D-3240D37721DE}" srcOrd="1" destOrd="0" presId="urn:microsoft.com/office/officeart/2005/8/layout/vList3"/>
    <dgm:cxn modelId="{5BADB303-0566-45C5-A2EF-7572B4B91776}" type="presParOf" srcId="{E7EED0A4-03FC-43FC-A69E-6D1688C86F25}" destId="{0953123B-9E84-4999-AE0A-F1057514B265}" srcOrd="15" destOrd="0" presId="urn:microsoft.com/office/officeart/2005/8/layout/vList3"/>
    <dgm:cxn modelId="{08EBB1B9-116F-492D-9A19-E8326B699CBD}" type="presParOf" srcId="{E7EED0A4-03FC-43FC-A69E-6D1688C86F25}" destId="{FCF969FD-2196-4507-A1CA-D4734CBFF712}" srcOrd="16" destOrd="0" presId="urn:microsoft.com/office/officeart/2005/8/layout/vList3"/>
    <dgm:cxn modelId="{0BC32BD8-EFA0-4A4B-AC36-4C74F7434502}" type="presParOf" srcId="{FCF969FD-2196-4507-A1CA-D4734CBFF712}" destId="{9A518A79-7C66-475E-BF2F-F40FB2328051}" srcOrd="0" destOrd="0" presId="urn:microsoft.com/office/officeart/2005/8/layout/vList3"/>
    <dgm:cxn modelId="{94E2B186-5AB3-47C6-8C96-20381F1F017F}" type="presParOf" srcId="{FCF969FD-2196-4507-A1CA-D4734CBFF712}" destId="{761A0EEB-9763-4792-B724-CF99A766FAA4}" srcOrd="1" destOrd="0" presId="urn:microsoft.com/office/officeart/2005/8/layout/vList3"/>
    <dgm:cxn modelId="{CCDCEA67-DC49-4C7E-9AE5-7F53B0F970D5}" type="presParOf" srcId="{E7EED0A4-03FC-43FC-A69E-6D1688C86F25}" destId="{638E1948-A3EF-4D68-B137-664B048EA620}" srcOrd="17" destOrd="0" presId="urn:microsoft.com/office/officeart/2005/8/layout/vList3"/>
    <dgm:cxn modelId="{D0CAD9BD-9ADD-40DE-BBEE-F21CDA93CC05}" type="presParOf" srcId="{E7EED0A4-03FC-43FC-A69E-6D1688C86F25}" destId="{24336453-07A1-4C7F-BB3A-15F2B78CD3C5}" srcOrd="18" destOrd="0" presId="urn:microsoft.com/office/officeart/2005/8/layout/vList3"/>
    <dgm:cxn modelId="{E6EE3602-D2AB-4587-A966-88D9145C4291}" type="presParOf" srcId="{24336453-07A1-4C7F-BB3A-15F2B78CD3C5}" destId="{F260E87B-94D5-48E2-8218-697033D59A55}" srcOrd="0" destOrd="0" presId="urn:microsoft.com/office/officeart/2005/8/layout/vList3"/>
    <dgm:cxn modelId="{B726601D-9E0A-43B5-86D3-E4C1248495CE}" type="presParOf" srcId="{24336453-07A1-4C7F-BB3A-15F2B78CD3C5}" destId="{9663127B-F4A5-40D1-9518-542F966826B3}" srcOrd="1" destOrd="0" presId="urn:microsoft.com/office/officeart/2005/8/layout/vList3"/>
    <dgm:cxn modelId="{7DF33C11-C0E5-4D3F-A444-68BEA93B1912}" type="presParOf" srcId="{E7EED0A4-03FC-43FC-A69E-6D1688C86F25}" destId="{A28ABDFF-2B18-41A5-90CD-B66682AC1BDA}" srcOrd="19" destOrd="0" presId="urn:microsoft.com/office/officeart/2005/8/layout/vList3"/>
    <dgm:cxn modelId="{42759C92-8A09-4DF1-A612-F9D138C0C1D1}" type="presParOf" srcId="{E7EED0A4-03FC-43FC-A69E-6D1688C86F25}" destId="{EA643DD8-F61D-49A5-BF94-E70AA3B1CF5A}" srcOrd="20" destOrd="0" presId="urn:microsoft.com/office/officeart/2005/8/layout/vList3"/>
    <dgm:cxn modelId="{27EDB1E7-9296-46B0-849D-DF1706F380A3}" type="presParOf" srcId="{EA643DD8-F61D-49A5-BF94-E70AA3B1CF5A}" destId="{0CDA40FA-05D5-4424-8027-BAE78B00DFAD}" srcOrd="0" destOrd="0" presId="urn:microsoft.com/office/officeart/2005/8/layout/vList3"/>
    <dgm:cxn modelId="{C2B38363-FDE9-4154-8354-A65253B60889}" type="presParOf" srcId="{EA643DD8-F61D-49A5-BF94-E70AA3B1CF5A}" destId="{513662DD-8068-486A-9271-63C194C517C7}" srcOrd="1" destOrd="0" presId="urn:microsoft.com/office/officeart/2005/8/layout/vList3"/>
    <dgm:cxn modelId="{A9A06113-1391-47E5-9534-80964889949A}" type="presParOf" srcId="{E7EED0A4-03FC-43FC-A69E-6D1688C86F25}" destId="{F3C0D0E3-6169-44C6-B828-61D3B197B80F}" srcOrd="21" destOrd="0" presId="urn:microsoft.com/office/officeart/2005/8/layout/vList3"/>
    <dgm:cxn modelId="{AC6030D0-46A9-43C5-A3EB-B89EE0593DEE}" type="presParOf" srcId="{E7EED0A4-03FC-43FC-A69E-6D1688C86F25}" destId="{AB569A22-E565-4F7F-87FC-697772B17915}" srcOrd="22" destOrd="0" presId="urn:microsoft.com/office/officeart/2005/8/layout/vList3"/>
    <dgm:cxn modelId="{5B940514-6EF6-4D0F-B1AE-53D62365E358}" type="presParOf" srcId="{AB569A22-E565-4F7F-87FC-697772B17915}" destId="{0A46824F-1793-4764-9D24-63FC0BF49E5A}" srcOrd="0" destOrd="0" presId="urn:microsoft.com/office/officeart/2005/8/layout/vList3"/>
    <dgm:cxn modelId="{6D88E211-2964-4822-B062-1D1376FC7C1F}" type="presParOf" srcId="{AB569A22-E565-4F7F-87FC-697772B17915}" destId="{0CD59E27-6552-49CE-A00C-A1FA4C7A238C}" srcOrd="1" destOrd="0" presId="urn:microsoft.com/office/officeart/2005/8/layout/vList3"/>
    <dgm:cxn modelId="{E0E5564D-C651-477B-B0BE-CEE497555DA8}" type="presParOf" srcId="{E7EED0A4-03FC-43FC-A69E-6D1688C86F25}" destId="{0DE2045C-900C-4A1D-9D81-D4B2CF0931B1}" srcOrd="23" destOrd="0" presId="urn:microsoft.com/office/officeart/2005/8/layout/vList3"/>
    <dgm:cxn modelId="{925CA8D4-497C-466D-9079-5A4AB835B09A}" type="presParOf" srcId="{E7EED0A4-03FC-43FC-A69E-6D1688C86F25}" destId="{E34DDDD5-96E0-449D-9ECD-C9C4554E5F42}" srcOrd="24" destOrd="0" presId="urn:microsoft.com/office/officeart/2005/8/layout/vList3"/>
    <dgm:cxn modelId="{ED0ED566-2C4B-4E51-8C16-43CC2E8BDC88}" type="presParOf" srcId="{E34DDDD5-96E0-449D-9ECD-C9C4554E5F42}" destId="{01745765-70CB-48CD-81F0-C23214F324EB}" srcOrd="0" destOrd="0" presId="urn:microsoft.com/office/officeart/2005/8/layout/vList3"/>
    <dgm:cxn modelId="{2ADE9C23-B54C-4F5B-B290-11935C009269}" type="presParOf" srcId="{E34DDDD5-96E0-449D-9ECD-C9C4554E5F42}" destId="{C4419BAA-FA2C-403E-BD15-A075740BA270}" srcOrd="1" destOrd="0" presId="urn:microsoft.com/office/officeart/2005/8/layout/vList3"/>
    <dgm:cxn modelId="{F296A8AD-B99A-4729-9E22-8B0E84F4614B}" type="presParOf" srcId="{E7EED0A4-03FC-43FC-A69E-6D1688C86F25}" destId="{0EFA0B88-8BF7-480C-B976-F7105C100DAC}" srcOrd="25" destOrd="0" presId="urn:microsoft.com/office/officeart/2005/8/layout/vList3"/>
    <dgm:cxn modelId="{50761B02-9773-4070-A80E-DDBB23725368}" type="presParOf" srcId="{E7EED0A4-03FC-43FC-A69E-6D1688C86F25}" destId="{0D5ED882-243E-4C82-B98A-6A0BE4BD6544}" srcOrd="26" destOrd="0" presId="urn:microsoft.com/office/officeart/2005/8/layout/vList3"/>
    <dgm:cxn modelId="{E5EABC3E-3B9A-48C2-AA00-5EE9BFF4F7F9}" type="presParOf" srcId="{0D5ED882-243E-4C82-B98A-6A0BE4BD6544}" destId="{EDD6C990-EE5A-419C-B6DD-6E1D9E0FD4BC}" srcOrd="0" destOrd="0" presId="urn:microsoft.com/office/officeart/2005/8/layout/vList3"/>
    <dgm:cxn modelId="{21F40CDA-9D69-4F68-9B4B-77EB1B2B573E}" type="presParOf" srcId="{0D5ED882-243E-4C82-B98A-6A0BE4BD6544}" destId="{47E476E4-90FC-42EF-B726-1B870BDBCFC1}" srcOrd="1" destOrd="0" presId="urn:microsoft.com/office/officeart/2005/8/layout/vList3"/>
    <dgm:cxn modelId="{F194058B-0E14-41D5-9D1F-F96627743B77}" type="presParOf" srcId="{E7EED0A4-03FC-43FC-A69E-6D1688C86F25}" destId="{A5D8E43D-15A8-42DE-855D-22CDE880360A}" srcOrd="27" destOrd="0" presId="urn:microsoft.com/office/officeart/2005/8/layout/vList3"/>
    <dgm:cxn modelId="{2D4E183E-22BE-4E93-B1B0-ACD977F52DB6}" type="presParOf" srcId="{E7EED0A4-03FC-43FC-A69E-6D1688C86F25}" destId="{F9357602-E278-4304-879B-DD0A43A72920}" srcOrd="28" destOrd="0" presId="urn:microsoft.com/office/officeart/2005/8/layout/vList3"/>
    <dgm:cxn modelId="{59D1ADC3-673A-4CF5-9FD5-F2D63ED2440D}" type="presParOf" srcId="{F9357602-E278-4304-879B-DD0A43A72920}" destId="{3E0CCE33-DFF2-48AE-B4D3-45ED5675244A}" srcOrd="0" destOrd="0" presId="urn:microsoft.com/office/officeart/2005/8/layout/vList3"/>
    <dgm:cxn modelId="{038EAB66-AFC5-4B6A-9B66-022EEDA6E056}" type="presParOf" srcId="{F9357602-E278-4304-879B-DD0A43A72920}" destId="{4595F354-14D4-47E7-9081-1ABB59D1F95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DB91-AFB6-48EE-A8E0-324B71609DA0}">
      <dsp:nvSpPr>
        <dsp:cNvPr id="0" name=""/>
        <dsp:cNvSpPr/>
      </dsp:nvSpPr>
      <dsp:spPr>
        <a:xfrm>
          <a:off x="0" y="274047"/>
          <a:ext cx="3292403" cy="19754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United Nations Disaster Risk Reduction III. Sendai Framework for Disaster Risk Reduction at the World Conference:</a:t>
          </a:r>
          <a:endParaRPr lang="tr-TR" sz="1400" kern="1200" dirty="0"/>
        </a:p>
        <a:p>
          <a:pPr marL="0" lvl="0" indent="0" algn="ctr" defTabSz="622300">
            <a:lnSpc>
              <a:spcPct val="90000"/>
            </a:lnSpc>
            <a:spcBef>
              <a:spcPct val="0"/>
            </a:spcBef>
            <a:spcAft>
              <a:spcPct val="35000"/>
            </a:spcAft>
            <a:buNone/>
          </a:pPr>
          <a:r>
            <a:rPr lang="en-US" sz="1400" kern="1200" dirty="0"/>
            <a:t> It is an important guide for reducing disaster risk, increasing resilience to disasters, and identifying and eliminating existing risks in this sense.</a:t>
          </a:r>
        </a:p>
      </dsp:txBody>
      <dsp:txXfrm>
        <a:off x="0" y="274047"/>
        <a:ext cx="3292403" cy="1975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05B92-0707-4DC2-8A40-4AE069AF2F97}">
      <dsp:nvSpPr>
        <dsp:cNvPr id="0" name=""/>
        <dsp:cNvSpPr/>
      </dsp:nvSpPr>
      <dsp:spPr>
        <a:xfrm rot="10800000">
          <a:off x="1392029" y="2114"/>
          <a:ext cx="4852476" cy="679155"/>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9488" tIns="45720" rIns="85344"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rgbClr val="002060"/>
              </a:solidFill>
            </a:rPr>
            <a:t>1960-1970</a:t>
          </a:r>
        </a:p>
        <a:p>
          <a:pPr marL="0" lvl="0" indent="0" algn="ctr" defTabSz="533400">
            <a:lnSpc>
              <a:spcPct val="90000"/>
            </a:lnSpc>
            <a:spcBef>
              <a:spcPct val="0"/>
            </a:spcBef>
            <a:spcAft>
              <a:spcPct val="35000"/>
            </a:spcAft>
            <a:buNone/>
          </a:pPr>
          <a:r>
            <a:rPr lang="en-US" sz="1200" b="1" kern="1200" dirty="0">
              <a:solidFill>
                <a:srgbClr val="002060"/>
              </a:solidFill>
            </a:rPr>
            <a:t>United Nations adopts measures for major disasters</a:t>
          </a:r>
          <a:endParaRPr lang="tr-TR" sz="1200" b="1" kern="1200" dirty="0">
            <a:solidFill>
              <a:srgbClr val="002060"/>
            </a:solidFill>
          </a:endParaRPr>
        </a:p>
      </dsp:txBody>
      <dsp:txXfrm rot="10800000">
        <a:off x="1561818" y="2114"/>
        <a:ext cx="4682687" cy="679155"/>
      </dsp:txXfrm>
    </dsp:sp>
    <dsp:sp modelId="{C9C5F5D7-9E39-46A8-9117-B24914BA3A30}">
      <dsp:nvSpPr>
        <dsp:cNvPr id="0" name=""/>
        <dsp:cNvSpPr/>
      </dsp:nvSpPr>
      <dsp:spPr>
        <a:xfrm>
          <a:off x="1052451" y="2114"/>
          <a:ext cx="679155" cy="679155"/>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6EBEA0D-19EA-46A6-9B3A-D3228D3AE586}">
      <dsp:nvSpPr>
        <dsp:cNvPr id="0" name=""/>
        <dsp:cNvSpPr/>
      </dsp:nvSpPr>
      <dsp:spPr>
        <a:xfrm rot="10800000">
          <a:off x="1392029" y="884002"/>
          <a:ext cx="4852476" cy="679155"/>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9488" tIns="45720" rIns="85344"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rgbClr val="002060"/>
              </a:solidFill>
            </a:rPr>
            <a:t>1970- 1986</a:t>
          </a:r>
        </a:p>
        <a:p>
          <a:pPr marL="0" lvl="0" indent="0" algn="ctr" defTabSz="533400">
            <a:lnSpc>
              <a:spcPct val="90000"/>
            </a:lnSpc>
            <a:spcBef>
              <a:spcPct val="0"/>
            </a:spcBef>
            <a:spcAft>
              <a:spcPct val="35000"/>
            </a:spcAft>
            <a:buNone/>
          </a:pPr>
          <a:r>
            <a:rPr lang="en-US" sz="1200" b="1" kern="1200" dirty="0">
              <a:solidFill>
                <a:srgbClr val="002060"/>
              </a:solidFill>
            </a:rPr>
            <a:t>Relief efforts in natural disasters</a:t>
          </a:r>
          <a:endParaRPr lang="tr-TR" sz="1200" b="1" kern="1200" dirty="0">
            <a:solidFill>
              <a:srgbClr val="002060"/>
            </a:solidFill>
          </a:endParaRPr>
        </a:p>
      </dsp:txBody>
      <dsp:txXfrm rot="10800000">
        <a:off x="1561818" y="884002"/>
        <a:ext cx="4682687" cy="679155"/>
      </dsp:txXfrm>
    </dsp:sp>
    <dsp:sp modelId="{A934DCEA-95FF-405D-8CCA-BCF87542F393}">
      <dsp:nvSpPr>
        <dsp:cNvPr id="0" name=""/>
        <dsp:cNvSpPr/>
      </dsp:nvSpPr>
      <dsp:spPr>
        <a:xfrm>
          <a:off x="1052451" y="884002"/>
          <a:ext cx="679155" cy="679155"/>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EB8681A-2777-4D50-804B-6514EA005AC2}">
      <dsp:nvSpPr>
        <dsp:cNvPr id="0" name=""/>
        <dsp:cNvSpPr/>
      </dsp:nvSpPr>
      <dsp:spPr>
        <a:xfrm rot="10800000">
          <a:off x="1392029" y="1765890"/>
          <a:ext cx="4852476" cy="679155"/>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9488" tIns="45720" rIns="85344"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rgbClr val="002060"/>
              </a:solidFill>
            </a:rPr>
            <a:t>1990-1999</a:t>
          </a:r>
        </a:p>
        <a:p>
          <a:pPr marL="0" lvl="0" indent="0" algn="ctr" defTabSz="533400">
            <a:lnSpc>
              <a:spcPct val="90000"/>
            </a:lnSpc>
            <a:spcBef>
              <a:spcPct val="0"/>
            </a:spcBef>
            <a:spcAft>
              <a:spcPct val="35000"/>
            </a:spcAft>
            <a:buNone/>
          </a:pPr>
          <a:r>
            <a:rPr lang="en-US" sz="1200" b="1" kern="1200" dirty="0">
              <a:solidFill>
                <a:srgbClr val="002060"/>
              </a:solidFill>
            </a:rPr>
            <a:t>It has been recognized as the International Decade for Natural Disaster Mitigation.</a:t>
          </a:r>
          <a:endParaRPr lang="tr-TR" sz="1200" b="1" kern="1200" dirty="0">
            <a:solidFill>
              <a:srgbClr val="002060"/>
            </a:solidFill>
          </a:endParaRPr>
        </a:p>
      </dsp:txBody>
      <dsp:txXfrm rot="10800000">
        <a:off x="1561818" y="1765890"/>
        <a:ext cx="4682687" cy="679155"/>
      </dsp:txXfrm>
    </dsp:sp>
    <dsp:sp modelId="{C407BDC7-3117-467E-B2CD-0D361FBEED21}">
      <dsp:nvSpPr>
        <dsp:cNvPr id="0" name=""/>
        <dsp:cNvSpPr/>
      </dsp:nvSpPr>
      <dsp:spPr>
        <a:xfrm>
          <a:off x="1052451" y="1765890"/>
          <a:ext cx="679155" cy="679155"/>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7F40D88-C516-4695-8E7C-58263660F8B3}">
      <dsp:nvSpPr>
        <dsp:cNvPr id="0" name=""/>
        <dsp:cNvSpPr/>
      </dsp:nvSpPr>
      <dsp:spPr>
        <a:xfrm rot="10800000">
          <a:off x="1392029" y="2647778"/>
          <a:ext cx="4852476" cy="679155"/>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9488" tIns="45720" rIns="85344"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rgbClr val="002060"/>
              </a:solidFill>
            </a:rPr>
            <a:t>2000-2007</a:t>
          </a:r>
        </a:p>
        <a:p>
          <a:pPr marL="0" lvl="0" indent="0" algn="ctr" defTabSz="533400">
            <a:lnSpc>
              <a:spcPct val="90000"/>
            </a:lnSpc>
            <a:spcBef>
              <a:spcPct val="0"/>
            </a:spcBef>
            <a:spcAft>
              <a:spcPct val="35000"/>
            </a:spcAft>
            <a:buNone/>
          </a:pPr>
          <a:r>
            <a:rPr lang="tr-TR" sz="1200" b="1" kern="1200" dirty="0" err="1">
              <a:solidFill>
                <a:srgbClr val="002060"/>
              </a:solidFill>
            </a:rPr>
            <a:t>Disasters</a:t>
          </a:r>
          <a:r>
            <a:rPr lang="tr-TR" sz="1200" b="1" kern="1200" dirty="0">
              <a:solidFill>
                <a:srgbClr val="002060"/>
              </a:solidFill>
            </a:rPr>
            <a:t>, </a:t>
          </a:r>
          <a:r>
            <a:rPr lang="tr-TR" sz="1200" b="1" kern="1200" dirty="0" err="1">
              <a:solidFill>
                <a:srgbClr val="002060"/>
              </a:solidFill>
            </a:rPr>
            <a:t>vulnerability</a:t>
          </a:r>
          <a:r>
            <a:rPr lang="tr-TR" sz="1200" b="1" kern="1200" dirty="0">
              <a:solidFill>
                <a:srgbClr val="002060"/>
              </a:solidFill>
            </a:rPr>
            <a:t>, International </a:t>
          </a:r>
          <a:r>
            <a:rPr lang="tr-TR" sz="1200" b="1" kern="1200" dirty="0" err="1">
              <a:solidFill>
                <a:srgbClr val="002060"/>
              </a:solidFill>
            </a:rPr>
            <a:t>disaster</a:t>
          </a:r>
          <a:r>
            <a:rPr lang="tr-TR" sz="1200" b="1" kern="1200" dirty="0">
              <a:solidFill>
                <a:srgbClr val="002060"/>
              </a:solidFill>
            </a:rPr>
            <a:t> </a:t>
          </a:r>
          <a:r>
            <a:rPr lang="tr-TR" sz="1200" b="1" kern="1200" dirty="0" err="1">
              <a:solidFill>
                <a:srgbClr val="002060"/>
              </a:solidFill>
            </a:rPr>
            <a:t>mitigation</a:t>
          </a:r>
          <a:r>
            <a:rPr lang="tr-TR" sz="1200" b="1" kern="1200" dirty="0">
              <a:solidFill>
                <a:srgbClr val="002060"/>
              </a:solidFill>
            </a:rPr>
            <a:t> </a:t>
          </a:r>
          <a:r>
            <a:rPr lang="tr-TR" sz="1200" b="1" kern="1200" dirty="0" err="1">
              <a:solidFill>
                <a:srgbClr val="002060"/>
              </a:solidFill>
            </a:rPr>
            <a:t>strategy</a:t>
          </a:r>
          <a:endParaRPr lang="tr-TR" sz="1200" b="1" kern="1200" dirty="0">
            <a:solidFill>
              <a:srgbClr val="002060"/>
            </a:solidFill>
          </a:endParaRPr>
        </a:p>
      </dsp:txBody>
      <dsp:txXfrm rot="10800000">
        <a:off x="1561818" y="2647778"/>
        <a:ext cx="4682687" cy="679155"/>
      </dsp:txXfrm>
    </dsp:sp>
    <dsp:sp modelId="{99E87E08-1022-4FC5-8E01-781DC04D00D0}">
      <dsp:nvSpPr>
        <dsp:cNvPr id="0" name=""/>
        <dsp:cNvSpPr/>
      </dsp:nvSpPr>
      <dsp:spPr>
        <a:xfrm>
          <a:off x="1052451" y="2647778"/>
          <a:ext cx="679155" cy="679155"/>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9341928-0873-42ED-BA1C-E4997F35046C}">
      <dsp:nvSpPr>
        <dsp:cNvPr id="0" name=""/>
        <dsp:cNvSpPr/>
      </dsp:nvSpPr>
      <dsp:spPr>
        <a:xfrm rot="10800000">
          <a:off x="1392029" y="3529666"/>
          <a:ext cx="4852476" cy="679155"/>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9488" tIns="45720" rIns="85344"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rgbClr val="002060"/>
              </a:solidFill>
            </a:rPr>
            <a:t>2005-2015</a:t>
          </a:r>
        </a:p>
        <a:p>
          <a:pPr marL="0" lvl="0" indent="0" algn="ctr" defTabSz="533400">
            <a:lnSpc>
              <a:spcPct val="90000"/>
            </a:lnSpc>
            <a:spcBef>
              <a:spcPct val="0"/>
            </a:spcBef>
            <a:spcAft>
              <a:spcPct val="35000"/>
            </a:spcAft>
            <a:buNone/>
          </a:pPr>
          <a:r>
            <a:rPr lang="en-US" sz="1200" b="1" kern="1200" dirty="0">
              <a:solidFill>
                <a:srgbClr val="002060"/>
              </a:solidFill>
            </a:rPr>
            <a:t>Hyogo Action Plan Framework (HEPF)</a:t>
          </a:r>
          <a:endParaRPr lang="tr-TR" sz="1200" b="1" kern="1200" dirty="0">
            <a:solidFill>
              <a:srgbClr val="002060"/>
            </a:solidFill>
          </a:endParaRPr>
        </a:p>
      </dsp:txBody>
      <dsp:txXfrm rot="10800000">
        <a:off x="1561818" y="3529666"/>
        <a:ext cx="4682687" cy="679155"/>
      </dsp:txXfrm>
    </dsp:sp>
    <dsp:sp modelId="{7FED9015-70B4-49C5-BF76-B6B8AE3D4990}">
      <dsp:nvSpPr>
        <dsp:cNvPr id="0" name=""/>
        <dsp:cNvSpPr/>
      </dsp:nvSpPr>
      <dsp:spPr>
        <a:xfrm>
          <a:off x="1052451" y="3529666"/>
          <a:ext cx="679155" cy="679155"/>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8BA9773-56FD-484C-9CEA-9513771D575D}">
      <dsp:nvSpPr>
        <dsp:cNvPr id="0" name=""/>
        <dsp:cNvSpPr/>
      </dsp:nvSpPr>
      <dsp:spPr>
        <a:xfrm rot="10800000">
          <a:off x="1392029" y="4411554"/>
          <a:ext cx="4852476" cy="679155"/>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9488" tIns="45720" rIns="85344"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rgbClr val="002060"/>
              </a:solidFill>
            </a:rPr>
            <a:t>2015-2030</a:t>
          </a:r>
        </a:p>
        <a:p>
          <a:pPr marL="0" lvl="0" indent="0" algn="ctr" defTabSz="533400">
            <a:lnSpc>
              <a:spcPct val="90000"/>
            </a:lnSpc>
            <a:spcBef>
              <a:spcPct val="0"/>
            </a:spcBef>
            <a:spcAft>
              <a:spcPct val="35000"/>
            </a:spcAft>
            <a:buNone/>
          </a:pPr>
          <a:r>
            <a:rPr lang="tr-TR" sz="1200" b="1" kern="1200" dirty="0" err="1">
              <a:solidFill>
                <a:srgbClr val="002060"/>
              </a:solidFill>
            </a:rPr>
            <a:t>Sendai</a:t>
          </a:r>
          <a:r>
            <a:rPr lang="tr-TR" sz="1200" b="1" kern="1200" dirty="0">
              <a:solidFill>
                <a:srgbClr val="002060"/>
              </a:solidFill>
            </a:rPr>
            <a:t> </a:t>
          </a:r>
          <a:r>
            <a:rPr lang="tr-TR" sz="1200" b="1" kern="1200" dirty="0" err="1">
              <a:solidFill>
                <a:srgbClr val="002060"/>
              </a:solidFill>
            </a:rPr>
            <a:t>Decisions</a:t>
          </a:r>
          <a:r>
            <a:rPr lang="tr-TR" sz="1200" b="1" kern="1200" dirty="0">
              <a:solidFill>
                <a:srgbClr val="002060"/>
              </a:solidFill>
            </a:rPr>
            <a:t> Framework</a:t>
          </a:r>
        </a:p>
      </dsp:txBody>
      <dsp:txXfrm rot="10800000">
        <a:off x="1561818" y="4411554"/>
        <a:ext cx="4682687" cy="679155"/>
      </dsp:txXfrm>
    </dsp:sp>
    <dsp:sp modelId="{1DAB4123-9076-42DF-B6B2-98ECBDDB1FBF}">
      <dsp:nvSpPr>
        <dsp:cNvPr id="0" name=""/>
        <dsp:cNvSpPr/>
      </dsp:nvSpPr>
      <dsp:spPr>
        <a:xfrm>
          <a:off x="1052451" y="4411554"/>
          <a:ext cx="679155" cy="679155"/>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AC786-44B5-4D73-838F-C336E85DAFD8}">
      <dsp:nvSpPr>
        <dsp:cNvPr id="0" name=""/>
        <dsp:cNvSpPr/>
      </dsp:nvSpPr>
      <dsp:spPr>
        <a:xfrm>
          <a:off x="935049" y="0"/>
          <a:ext cx="10120100" cy="159712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1A27BFE-9350-41CD-8790-0E7865F24C0B}">
      <dsp:nvSpPr>
        <dsp:cNvPr id="0" name=""/>
        <dsp:cNvSpPr/>
      </dsp:nvSpPr>
      <dsp:spPr>
        <a:xfrm>
          <a:off x="145" y="479136"/>
          <a:ext cx="1742298" cy="63884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t>geophysical</a:t>
          </a:r>
          <a:endParaRPr lang="tr-TR" sz="1400" kern="1200" dirty="0"/>
        </a:p>
      </dsp:txBody>
      <dsp:txXfrm>
        <a:off x="31331" y="510322"/>
        <a:ext cx="1679926" cy="576476"/>
      </dsp:txXfrm>
    </dsp:sp>
    <dsp:sp modelId="{F8C3D80D-662C-46AD-8AC1-7EFC992E68D1}">
      <dsp:nvSpPr>
        <dsp:cNvPr id="0" name=""/>
        <dsp:cNvSpPr/>
      </dsp:nvSpPr>
      <dsp:spPr>
        <a:xfrm>
          <a:off x="2032827" y="479136"/>
          <a:ext cx="1742298" cy="638848"/>
        </a:xfrm>
        <a:prstGeom prst="roundRect">
          <a:avLst/>
        </a:prstGeom>
        <a:gradFill rotWithShape="0">
          <a:gsLst>
            <a:gs pos="0">
              <a:schemeClr val="accent4">
                <a:hueOff val="-972683"/>
                <a:satOff val="9582"/>
                <a:lumOff val="-549"/>
                <a:alphaOff val="0"/>
                <a:satMod val="103000"/>
                <a:lumMod val="102000"/>
                <a:tint val="94000"/>
              </a:schemeClr>
            </a:gs>
            <a:gs pos="50000">
              <a:schemeClr val="accent4">
                <a:hueOff val="-972683"/>
                <a:satOff val="9582"/>
                <a:lumOff val="-549"/>
                <a:alphaOff val="0"/>
                <a:satMod val="110000"/>
                <a:lumMod val="100000"/>
                <a:shade val="100000"/>
              </a:schemeClr>
            </a:gs>
            <a:gs pos="100000">
              <a:schemeClr val="accent4">
                <a:hueOff val="-972683"/>
                <a:satOff val="9582"/>
                <a:lumOff val="-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err="1"/>
            <a:t>Hydrological</a:t>
          </a:r>
          <a:endParaRPr lang="tr-TR" sz="1400" kern="1200" dirty="0"/>
        </a:p>
      </dsp:txBody>
      <dsp:txXfrm>
        <a:off x="2064013" y="510322"/>
        <a:ext cx="1679926" cy="576476"/>
      </dsp:txXfrm>
    </dsp:sp>
    <dsp:sp modelId="{197DE6B4-9975-4673-B881-90DFE5D565A0}">
      <dsp:nvSpPr>
        <dsp:cNvPr id="0" name=""/>
        <dsp:cNvSpPr/>
      </dsp:nvSpPr>
      <dsp:spPr>
        <a:xfrm>
          <a:off x="4065509" y="479136"/>
          <a:ext cx="1742298" cy="638848"/>
        </a:xfrm>
        <a:prstGeom prst="roundRect">
          <a:avLst/>
        </a:prstGeom>
        <a:gradFill rotWithShape="0">
          <a:gsLst>
            <a:gs pos="0">
              <a:schemeClr val="accent4">
                <a:hueOff val="-1945366"/>
                <a:satOff val="19164"/>
                <a:lumOff val="-1098"/>
                <a:alphaOff val="0"/>
                <a:satMod val="103000"/>
                <a:lumMod val="102000"/>
                <a:tint val="94000"/>
              </a:schemeClr>
            </a:gs>
            <a:gs pos="50000">
              <a:schemeClr val="accent4">
                <a:hueOff val="-1945366"/>
                <a:satOff val="19164"/>
                <a:lumOff val="-1098"/>
                <a:alphaOff val="0"/>
                <a:satMod val="110000"/>
                <a:lumMod val="100000"/>
                <a:shade val="100000"/>
              </a:schemeClr>
            </a:gs>
            <a:gs pos="100000">
              <a:schemeClr val="accent4">
                <a:hueOff val="-1945366"/>
                <a:satOff val="19164"/>
                <a:lumOff val="-1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t>Meteorological</a:t>
          </a:r>
        </a:p>
      </dsp:txBody>
      <dsp:txXfrm>
        <a:off x="4096695" y="510322"/>
        <a:ext cx="1679926" cy="576476"/>
      </dsp:txXfrm>
    </dsp:sp>
    <dsp:sp modelId="{1A8E5827-75AF-405F-BDF9-69B39FA8A623}">
      <dsp:nvSpPr>
        <dsp:cNvPr id="0" name=""/>
        <dsp:cNvSpPr/>
      </dsp:nvSpPr>
      <dsp:spPr>
        <a:xfrm>
          <a:off x="6098191" y="479136"/>
          <a:ext cx="1742298" cy="638848"/>
        </a:xfrm>
        <a:prstGeom prst="roundRect">
          <a:avLst/>
        </a:prstGeom>
        <a:gradFill rotWithShape="0">
          <a:gsLst>
            <a:gs pos="0">
              <a:schemeClr val="accent4">
                <a:hueOff val="-2918050"/>
                <a:satOff val="28746"/>
                <a:lumOff val="-1646"/>
                <a:alphaOff val="0"/>
                <a:satMod val="103000"/>
                <a:lumMod val="102000"/>
                <a:tint val="94000"/>
              </a:schemeClr>
            </a:gs>
            <a:gs pos="50000">
              <a:schemeClr val="accent4">
                <a:hueOff val="-2918050"/>
                <a:satOff val="28746"/>
                <a:lumOff val="-1646"/>
                <a:alphaOff val="0"/>
                <a:satMod val="110000"/>
                <a:lumMod val="100000"/>
                <a:shade val="100000"/>
              </a:schemeClr>
            </a:gs>
            <a:gs pos="100000">
              <a:schemeClr val="accent4">
                <a:hueOff val="-2918050"/>
                <a:satOff val="28746"/>
                <a:lumOff val="-16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err="1"/>
            <a:t>Climatological</a:t>
          </a:r>
          <a:endParaRPr lang="tr-TR" sz="1400" kern="1200" dirty="0"/>
        </a:p>
      </dsp:txBody>
      <dsp:txXfrm>
        <a:off x="6129377" y="510322"/>
        <a:ext cx="1679926" cy="576476"/>
      </dsp:txXfrm>
    </dsp:sp>
    <dsp:sp modelId="{FDFA1132-FE45-4484-A3BC-10831EFE4F3E}">
      <dsp:nvSpPr>
        <dsp:cNvPr id="0" name=""/>
        <dsp:cNvSpPr/>
      </dsp:nvSpPr>
      <dsp:spPr>
        <a:xfrm>
          <a:off x="8130873" y="479136"/>
          <a:ext cx="1742298" cy="638848"/>
        </a:xfrm>
        <a:prstGeom prst="roundRect">
          <a:avLst/>
        </a:prstGeom>
        <a:gradFill rotWithShape="0">
          <a:gsLst>
            <a:gs pos="0">
              <a:schemeClr val="accent4">
                <a:hueOff val="-3890733"/>
                <a:satOff val="38328"/>
                <a:lumOff val="-2195"/>
                <a:alphaOff val="0"/>
                <a:satMod val="103000"/>
                <a:lumMod val="102000"/>
                <a:tint val="94000"/>
              </a:schemeClr>
            </a:gs>
            <a:gs pos="50000">
              <a:schemeClr val="accent4">
                <a:hueOff val="-3890733"/>
                <a:satOff val="38328"/>
                <a:lumOff val="-2195"/>
                <a:alphaOff val="0"/>
                <a:satMod val="110000"/>
                <a:lumMod val="100000"/>
                <a:shade val="100000"/>
              </a:schemeClr>
            </a:gs>
            <a:gs pos="100000">
              <a:schemeClr val="accent4">
                <a:hueOff val="-3890733"/>
                <a:satOff val="38328"/>
                <a:lumOff val="-21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t>Biological</a:t>
          </a:r>
        </a:p>
      </dsp:txBody>
      <dsp:txXfrm>
        <a:off x="8162059" y="510322"/>
        <a:ext cx="1679926" cy="576476"/>
      </dsp:txXfrm>
    </dsp:sp>
    <dsp:sp modelId="{D987F132-8EB5-43A0-8207-8F53BEB9DC67}">
      <dsp:nvSpPr>
        <dsp:cNvPr id="0" name=""/>
        <dsp:cNvSpPr/>
      </dsp:nvSpPr>
      <dsp:spPr>
        <a:xfrm>
          <a:off x="10163555" y="479136"/>
          <a:ext cx="1742298" cy="638848"/>
        </a:xfrm>
        <a:prstGeom prst="roundRect">
          <a:avLst/>
        </a:prstGeom>
        <a:gradFill rotWithShape="0">
          <a:gsLst>
            <a:gs pos="0">
              <a:schemeClr val="accent4">
                <a:hueOff val="-4863416"/>
                <a:satOff val="47910"/>
                <a:lumOff val="-2744"/>
                <a:alphaOff val="0"/>
                <a:satMod val="103000"/>
                <a:lumMod val="102000"/>
                <a:tint val="94000"/>
              </a:schemeClr>
            </a:gs>
            <a:gs pos="50000">
              <a:schemeClr val="accent4">
                <a:hueOff val="-4863416"/>
                <a:satOff val="47910"/>
                <a:lumOff val="-2744"/>
                <a:alphaOff val="0"/>
                <a:satMod val="110000"/>
                <a:lumMod val="100000"/>
                <a:shade val="100000"/>
              </a:schemeClr>
            </a:gs>
            <a:gs pos="100000">
              <a:schemeClr val="accent4">
                <a:hueOff val="-4863416"/>
                <a:satOff val="47910"/>
                <a:lumOff val="-27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err="1"/>
            <a:t>Extraterrestrial</a:t>
          </a:r>
          <a:endParaRPr lang="tr-TR" sz="1400" kern="1200" dirty="0"/>
        </a:p>
      </dsp:txBody>
      <dsp:txXfrm>
        <a:off x="10194741" y="510322"/>
        <a:ext cx="1679926" cy="576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4B8FE-5642-4652-A6BA-F45631AB2B56}">
      <dsp:nvSpPr>
        <dsp:cNvPr id="0" name=""/>
        <dsp:cNvSpPr/>
      </dsp:nvSpPr>
      <dsp:spPr>
        <a:xfrm>
          <a:off x="781" y="176665"/>
          <a:ext cx="1465543" cy="8793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err="1"/>
            <a:t>Earthquake</a:t>
          </a:r>
          <a:r>
            <a:rPr lang="tr-TR" sz="1000" kern="1200" dirty="0"/>
            <a:t> </a:t>
          </a:r>
        </a:p>
        <a:p>
          <a:pPr marL="0" lvl="0" indent="0" algn="ctr" defTabSz="444500">
            <a:lnSpc>
              <a:spcPct val="90000"/>
            </a:lnSpc>
            <a:spcBef>
              <a:spcPct val="0"/>
            </a:spcBef>
            <a:spcAft>
              <a:spcPct val="35000"/>
            </a:spcAft>
            <a:buNone/>
          </a:pPr>
          <a:r>
            <a:rPr lang="tr-TR" sz="1000" kern="1200" dirty="0" err="1"/>
            <a:t>Mass</a:t>
          </a:r>
          <a:r>
            <a:rPr lang="tr-TR" sz="1000" kern="1200" dirty="0"/>
            <a:t> </a:t>
          </a:r>
          <a:r>
            <a:rPr lang="tr-TR" sz="1000" kern="1200" dirty="0" err="1"/>
            <a:t>Movement</a:t>
          </a:r>
          <a:r>
            <a:rPr lang="tr-TR" sz="1000" kern="1200" dirty="0"/>
            <a:t> </a:t>
          </a:r>
          <a:r>
            <a:rPr lang="tr-TR" sz="1000" kern="1200" dirty="0" err="1"/>
            <a:t>Volcanic</a:t>
          </a:r>
          <a:r>
            <a:rPr lang="tr-TR" sz="1000" kern="1200" dirty="0"/>
            <a:t> Activity</a:t>
          </a:r>
        </a:p>
      </dsp:txBody>
      <dsp:txXfrm>
        <a:off x="781" y="176665"/>
        <a:ext cx="1465543" cy="879326"/>
      </dsp:txXfrm>
    </dsp:sp>
    <dsp:sp modelId="{D852D272-A25B-4EB4-9FF0-855F838BF6C6}">
      <dsp:nvSpPr>
        <dsp:cNvPr id="0" name=""/>
        <dsp:cNvSpPr/>
      </dsp:nvSpPr>
      <dsp:spPr>
        <a:xfrm>
          <a:off x="1612879" y="176665"/>
          <a:ext cx="1465543" cy="879326"/>
        </a:xfrm>
        <a:prstGeom prst="rect">
          <a:avLst/>
        </a:prstGeom>
        <a:solidFill>
          <a:schemeClr val="accent4">
            <a:hueOff val="-1215854"/>
            <a:satOff val="11978"/>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err="1"/>
            <a:t>Flood</a:t>
          </a:r>
          <a:r>
            <a:rPr lang="tr-TR" sz="1000" kern="1200" dirty="0"/>
            <a:t> </a:t>
          </a:r>
        </a:p>
        <a:p>
          <a:pPr marL="0" lvl="0" indent="0" algn="ctr" defTabSz="444500">
            <a:lnSpc>
              <a:spcPct val="90000"/>
            </a:lnSpc>
            <a:spcBef>
              <a:spcPct val="0"/>
            </a:spcBef>
            <a:spcAft>
              <a:spcPct val="35000"/>
            </a:spcAft>
            <a:buNone/>
          </a:pPr>
          <a:r>
            <a:rPr lang="tr-TR" sz="1000" kern="1200" dirty="0" err="1"/>
            <a:t>Landslide</a:t>
          </a:r>
          <a:r>
            <a:rPr lang="tr-TR" sz="1000" kern="1200" dirty="0"/>
            <a:t> </a:t>
          </a:r>
        </a:p>
        <a:p>
          <a:pPr marL="0" lvl="0" indent="0" algn="ctr" defTabSz="444500">
            <a:lnSpc>
              <a:spcPct val="90000"/>
            </a:lnSpc>
            <a:spcBef>
              <a:spcPct val="0"/>
            </a:spcBef>
            <a:spcAft>
              <a:spcPct val="35000"/>
            </a:spcAft>
            <a:buNone/>
          </a:pPr>
          <a:r>
            <a:rPr lang="tr-TR" sz="1000" kern="1200" dirty="0" err="1"/>
            <a:t>Wave</a:t>
          </a:r>
          <a:r>
            <a:rPr lang="tr-TR" sz="1000" kern="1200" dirty="0"/>
            <a:t> </a:t>
          </a:r>
          <a:r>
            <a:rPr lang="tr-TR" sz="1000" kern="1200" dirty="0" err="1"/>
            <a:t>Effect</a:t>
          </a:r>
          <a:r>
            <a:rPr lang="tr-TR" sz="1000" kern="1200" dirty="0"/>
            <a:t> </a:t>
          </a:r>
        </a:p>
        <a:p>
          <a:pPr marL="0" lvl="0" indent="0" algn="ctr" defTabSz="444500">
            <a:lnSpc>
              <a:spcPct val="90000"/>
            </a:lnSpc>
            <a:spcBef>
              <a:spcPct val="0"/>
            </a:spcBef>
            <a:spcAft>
              <a:spcPct val="35000"/>
            </a:spcAft>
            <a:buNone/>
          </a:pPr>
          <a:r>
            <a:rPr lang="tr-TR" sz="1000" kern="1200" dirty="0" err="1"/>
            <a:t>Storm</a:t>
          </a:r>
          <a:endParaRPr lang="tr-TR" sz="1000" kern="1200" dirty="0"/>
        </a:p>
      </dsp:txBody>
      <dsp:txXfrm>
        <a:off x="1612879" y="176665"/>
        <a:ext cx="1465543" cy="879326"/>
      </dsp:txXfrm>
    </dsp:sp>
    <dsp:sp modelId="{4AF096F4-20F1-4CB7-A2D5-BE833061B172}">
      <dsp:nvSpPr>
        <dsp:cNvPr id="0" name=""/>
        <dsp:cNvSpPr/>
      </dsp:nvSpPr>
      <dsp:spPr>
        <a:xfrm>
          <a:off x="3224976" y="176665"/>
          <a:ext cx="1629274" cy="879326"/>
        </a:xfrm>
        <a:prstGeom prst="rect">
          <a:avLst/>
        </a:prstGeom>
        <a:solidFill>
          <a:schemeClr val="accent4">
            <a:hueOff val="-2431708"/>
            <a:satOff val="23955"/>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err="1"/>
            <a:t>Storm</a:t>
          </a:r>
          <a:endParaRPr lang="tr-TR" sz="1000" kern="1200" dirty="0"/>
        </a:p>
        <a:p>
          <a:pPr marL="0" lvl="0" indent="0" algn="ctr" defTabSz="444500">
            <a:lnSpc>
              <a:spcPct val="90000"/>
            </a:lnSpc>
            <a:spcBef>
              <a:spcPct val="0"/>
            </a:spcBef>
            <a:spcAft>
              <a:spcPct val="35000"/>
            </a:spcAft>
            <a:buNone/>
          </a:pPr>
          <a:r>
            <a:rPr lang="tr-TR" sz="1000" kern="1200" dirty="0" err="1"/>
            <a:t>ExtremeTemperature</a:t>
          </a:r>
          <a:r>
            <a:rPr lang="tr-TR" sz="1000" kern="1200" dirty="0"/>
            <a:t> </a:t>
          </a:r>
        </a:p>
        <a:p>
          <a:pPr marL="0" lvl="0" indent="0" algn="ctr" defTabSz="444500">
            <a:lnSpc>
              <a:spcPct val="90000"/>
            </a:lnSpc>
            <a:spcBef>
              <a:spcPct val="0"/>
            </a:spcBef>
            <a:spcAft>
              <a:spcPct val="35000"/>
            </a:spcAft>
            <a:buNone/>
          </a:pPr>
          <a:r>
            <a:rPr lang="tr-TR" sz="1000" kern="1200" dirty="0" err="1"/>
            <a:t>Fog</a:t>
          </a:r>
          <a:r>
            <a:rPr lang="tr-TR" sz="1000" kern="1200" dirty="0"/>
            <a:t> </a:t>
          </a:r>
        </a:p>
        <a:p>
          <a:pPr marL="0" lvl="0" indent="0" algn="ctr" defTabSz="444500">
            <a:lnSpc>
              <a:spcPct val="90000"/>
            </a:lnSpc>
            <a:spcBef>
              <a:spcPct val="0"/>
            </a:spcBef>
            <a:spcAft>
              <a:spcPct val="35000"/>
            </a:spcAft>
            <a:buNone/>
          </a:pPr>
          <a:r>
            <a:rPr lang="tr-TR" sz="1000" kern="1200" dirty="0" err="1"/>
            <a:t>Drought</a:t>
          </a:r>
          <a:r>
            <a:rPr lang="tr-TR" sz="1000" kern="1200" dirty="0"/>
            <a:t> </a:t>
          </a:r>
        </a:p>
        <a:p>
          <a:pPr marL="0" lvl="0" indent="0" algn="ctr" defTabSz="444500">
            <a:lnSpc>
              <a:spcPct val="90000"/>
            </a:lnSpc>
            <a:spcBef>
              <a:spcPct val="0"/>
            </a:spcBef>
            <a:spcAft>
              <a:spcPct val="35000"/>
            </a:spcAft>
            <a:buNone/>
          </a:pPr>
          <a:r>
            <a:rPr lang="tr-TR" sz="1000" kern="1200" dirty="0"/>
            <a:t>Extreme </a:t>
          </a:r>
          <a:r>
            <a:rPr lang="tr-TR" sz="1000" kern="1200" dirty="0" err="1"/>
            <a:t>Cold</a:t>
          </a:r>
          <a:r>
            <a:rPr lang="tr-TR" sz="1000" kern="1200" dirty="0"/>
            <a:t> </a:t>
          </a:r>
          <a:r>
            <a:rPr lang="tr-TR" sz="1000" kern="1200" dirty="0" err="1"/>
            <a:t>Rural</a:t>
          </a:r>
          <a:r>
            <a:rPr lang="tr-TR" sz="1000" kern="1200" dirty="0"/>
            <a:t> </a:t>
          </a:r>
          <a:r>
            <a:rPr lang="tr-TR" sz="1000" kern="1200" dirty="0" err="1"/>
            <a:t>Fires</a:t>
          </a:r>
          <a:endParaRPr lang="tr-TR" sz="1000" kern="1200" dirty="0"/>
        </a:p>
      </dsp:txBody>
      <dsp:txXfrm>
        <a:off x="3224976" y="176665"/>
        <a:ext cx="1629274" cy="879326"/>
      </dsp:txXfrm>
    </dsp:sp>
    <dsp:sp modelId="{21EB9E4D-0558-4D8B-93FA-129220E52B3C}">
      <dsp:nvSpPr>
        <dsp:cNvPr id="0" name=""/>
        <dsp:cNvSpPr/>
      </dsp:nvSpPr>
      <dsp:spPr>
        <a:xfrm>
          <a:off x="5000805" y="176665"/>
          <a:ext cx="1465543" cy="879326"/>
        </a:xfrm>
        <a:prstGeom prst="rect">
          <a:avLst/>
        </a:prstGeom>
        <a:solidFill>
          <a:schemeClr val="accent4">
            <a:hueOff val="-3647562"/>
            <a:satOff val="35933"/>
            <a:lumOff val="-2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err="1"/>
            <a:t>Epidemic</a:t>
          </a:r>
          <a:r>
            <a:rPr lang="tr-TR" sz="1000" kern="1200" dirty="0"/>
            <a:t> </a:t>
          </a:r>
        </a:p>
        <a:p>
          <a:pPr marL="0" lvl="0" indent="0" algn="ctr" defTabSz="444500">
            <a:lnSpc>
              <a:spcPct val="90000"/>
            </a:lnSpc>
            <a:spcBef>
              <a:spcPct val="0"/>
            </a:spcBef>
            <a:spcAft>
              <a:spcPct val="35000"/>
            </a:spcAft>
            <a:buNone/>
          </a:pPr>
          <a:r>
            <a:rPr lang="tr-TR" sz="1000" kern="1200" dirty="0" err="1"/>
            <a:t>Insect</a:t>
          </a:r>
          <a:r>
            <a:rPr lang="tr-TR" sz="1000" kern="1200" dirty="0"/>
            <a:t> </a:t>
          </a:r>
          <a:r>
            <a:rPr lang="tr-TR" sz="1000" kern="1200" dirty="0" err="1"/>
            <a:t>Infestation</a:t>
          </a:r>
          <a:endParaRPr lang="tr-TR" sz="1000" kern="1200" dirty="0"/>
        </a:p>
      </dsp:txBody>
      <dsp:txXfrm>
        <a:off x="5000805" y="176665"/>
        <a:ext cx="1465543" cy="879326"/>
      </dsp:txXfrm>
    </dsp:sp>
    <dsp:sp modelId="{78CECE8F-73EC-481F-ABB7-1D6D202ADD2F}">
      <dsp:nvSpPr>
        <dsp:cNvPr id="0" name=""/>
        <dsp:cNvSpPr/>
      </dsp:nvSpPr>
      <dsp:spPr>
        <a:xfrm>
          <a:off x="6612903" y="176665"/>
          <a:ext cx="1465543" cy="879326"/>
        </a:xfrm>
        <a:prstGeom prst="rect">
          <a:avLst/>
        </a:prstGeom>
        <a:solidFill>
          <a:schemeClr val="accent4">
            <a:hueOff val="-4863416"/>
            <a:satOff val="47910"/>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err="1"/>
            <a:t>Geomagnetic</a:t>
          </a:r>
          <a:r>
            <a:rPr lang="tr-TR" sz="1000" kern="1200" dirty="0"/>
            <a:t> </a:t>
          </a:r>
          <a:r>
            <a:rPr lang="tr-TR" sz="1000" kern="1200" dirty="0" err="1"/>
            <a:t>Storm</a:t>
          </a:r>
          <a:endParaRPr lang="tr-TR" sz="1000" kern="1200" dirty="0"/>
        </a:p>
        <a:p>
          <a:pPr marL="0" lvl="0" indent="0" algn="ctr" defTabSz="444500">
            <a:lnSpc>
              <a:spcPct val="90000"/>
            </a:lnSpc>
            <a:spcBef>
              <a:spcPct val="0"/>
            </a:spcBef>
            <a:spcAft>
              <a:spcPct val="35000"/>
            </a:spcAft>
            <a:buNone/>
          </a:pPr>
          <a:r>
            <a:rPr lang="tr-TR" sz="1000" kern="1200" dirty="0"/>
            <a:t> </a:t>
          </a:r>
          <a:r>
            <a:rPr lang="tr-TR" sz="1000" kern="1200" dirty="0" err="1"/>
            <a:t>Energetic</a:t>
          </a:r>
          <a:r>
            <a:rPr lang="tr-TR" sz="1000" kern="1200" dirty="0"/>
            <a:t> </a:t>
          </a:r>
          <a:r>
            <a:rPr lang="tr-TR" sz="1000" kern="1200" dirty="0" err="1"/>
            <a:t>particles</a:t>
          </a:r>
          <a:endParaRPr lang="tr-TR" sz="1000" kern="1200" dirty="0"/>
        </a:p>
      </dsp:txBody>
      <dsp:txXfrm>
        <a:off x="6612903" y="176665"/>
        <a:ext cx="1465543" cy="879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92DB8-37EE-4221-8A73-BE3AC74302A1}">
      <dsp:nvSpPr>
        <dsp:cNvPr id="0" name=""/>
        <dsp:cNvSpPr/>
      </dsp:nvSpPr>
      <dsp:spPr>
        <a:xfrm>
          <a:off x="0" y="961269"/>
          <a:ext cx="5614626" cy="2199984"/>
        </a:xfrm>
        <a:prstGeom prst="rightArrow">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BFA94-533A-44BC-A35D-300C95994EE5}">
      <dsp:nvSpPr>
        <dsp:cNvPr id="0" name=""/>
        <dsp:cNvSpPr/>
      </dsp:nvSpPr>
      <dsp:spPr>
        <a:xfrm>
          <a:off x="452898" y="1511265"/>
          <a:ext cx="4600264" cy="1099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altLang="en-US" sz="2100" b="0" kern="1200" dirty="0">
              <a:latin typeface="+mn-lt"/>
            </a:rPr>
            <a:t>Relationship between main disaster types and related disaster types</a:t>
          </a:r>
          <a:endParaRPr lang="tr-TR" sz="2100" kern="1200" dirty="0"/>
        </a:p>
      </dsp:txBody>
      <dsp:txXfrm>
        <a:off x="452898" y="1511265"/>
        <a:ext cx="4600264" cy="10999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B7C82-F622-4263-942E-56B5B2A1C5F9}">
      <dsp:nvSpPr>
        <dsp:cNvPr id="0" name=""/>
        <dsp:cNvSpPr/>
      </dsp:nvSpPr>
      <dsp:spPr>
        <a:xfrm>
          <a:off x="5001727" y="0"/>
          <a:ext cx="2608149" cy="2608546"/>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3EC0E4A-AF22-4931-8D3B-D7967EC054A3}">
      <dsp:nvSpPr>
        <dsp:cNvPr id="0" name=""/>
        <dsp:cNvSpPr/>
      </dsp:nvSpPr>
      <dsp:spPr>
        <a:xfrm>
          <a:off x="55782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Before natural disaster</a:t>
          </a:r>
          <a:endParaRPr lang="tr-TR" sz="2000" kern="1200" dirty="0"/>
        </a:p>
      </dsp:txBody>
      <dsp:txXfrm>
        <a:off x="5578214" y="941764"/>
        <a:ext cx="1449298" cy="724475"/>
      </dsp:txXfrm>
    </dsp:sp>
    <dsp:sp modelId="{7BCDB52A-27B6-4F25-B24A-7DCF9647C05E}">
      <dsp:nvSpPr>
        <dsp:cNvPr id="0" name=""/>
        <dsp:cNvSpPr/>
      </dsp:nvSpPr>
      <dsp:spPr>
        <a:xfrm>
          <a:off x="4277323" y="1498803"/>
          <a:ext cx="2608149" cy="2608546"/>
        </a:xfrm>
        <a:prstGeom prst="leftCircularArrow">
          <a:avLst>
            <a:gd name="adj1" fmla="val 10980"/>
            <a:gd name="adj2" fmla="val 1142322"/>
            <a:gd name="adj3" fmla="val 6300000"/>
            <a:gd name="adj4" fmla="val 18900000"/>
            <a:gd name="adj5" fmla="val 12500"/>
          </a:avLst>
        </a:prstGeom>
        <a:gradFill rotWithShape="0">
          <a:gsLst>
            <a:gs pos="0">
              <a:schemeClr val="accent4">
                <a:hueOff val="-2431708"/>
                <a:satOff val="23955"/>
                <a:lumOff val="-1372"/>
                <a:alphaOff val="0"/>
                <a:satMod val="103000"/>
                <a:lumMod val="102000"/>
                <a:tint val="94000"/>
              </a:schemeClr>
            </a:gs>
            <a:gs pos="50000">
              <a:schemeClr val="accent4">
                <a:hueOff val="-2431708"/>
                <a:satOff val="23955"/>
                <a:lumOff val="-1372"/>
                <a:alphaOff val="0"/>
                <a:satMod val="110000"/>
                <a:lumMod val="100000"/>
                <a:shade val="100000"/>
              </a:schemeClr>
            </a:gs>
            <a:gs pos="100000">
              <a:schemeClr val="accent4">
                <a:hueOff val="-2431708"/>
                <a:satOff val="23955"/>
                <a:lumOff val="-13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CE1B4D-BD8E-4AA0-992E-2F2A71E43BB5}">
      <dsp:nvSpPr>
        <dsp:cNvPr id="0" name=""/>
        <dsp:cNvSpPr/>
      </dsp:nvSpPr>
      <dsp:spPr>
        <a:xfrm>
          <a:off x="48567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err="1"/>
            <a:t>During</a:t>
          </a:r>
          <a:r>
            <a:rPr lang="tr-TR" sz="2000" kern="1200" dirty="0"/>
            <a:t> </a:t>
          </a:r>
          <a:r>
            <a:rPr lang="tr-TR" sz="2000" kern="1200" dirty="0" err="1"/>
            <a:t>the</a:t>
          </a:r>
          <a:r>
            <a:rPr lang="tr-TR" sz="2000" kern="1200" dirty="0"/>
            <a:t> </a:t>
          </a:r>
          <a:r>
            <a:rPr lang="tr-TR" sz="2000" kern="1200" dirty="0" err="1"/>
            <a:t>natural</a:t>
          </a:r>
          <a:r>
            <a:rPr lang="tr-TR" sz="2000" kern="1200" dirty="0"/>
            <a:t> </a:t>
          </a:r>
          <a:r>
            <a:rPr lang="tr-TR" sz="2000" kern="1200" dirty="0" err="1"/>
            <a:t>disaster</a:t>
          </a:r>
          <a:endParaRPr lang="tr-TR" sz="2000" kern="1200" dirty="0"/>
        </a:p>
      </dsp:txBody>
      <dsp:txXfrm>
        <a:off x="4856748" y="2449237"/>
        <a:ext cx="1449298" cy="724475"/>
      </dsp:txXfrm>
    </dsp:sp>
    <dsp:sp modelId="{60835AF0-F6E9-4C31-BF21-1448421D19D2}">
      <dsp:nvSpPr>
        <dsp:cNvPr id="0" name=""/>
        <dsp:cNvSpPr/>
      </dsp:nvSpPr>
      <dsp:spPr>
        <a:xfrm>
          <a:off x="5187359" y="3176964"/>
          <a:ext cx="2240804" cy="2241702"/>
        </a:xfrm>
        <a:prstGeom prst="blockArc">
          <a:avLst>
            <a:gd name="adj1" fmla="val 13500000"/>
            <a:gd name="adj2" fmla="val 10800000"/>
            <a:gd name="adj3" fmla="val 12740"/>
          </a:avLst>
        </a:prstGeom>
        <a:gradFill rotWithShape="0">
          <a:gsLst>
            <a:gs pos="0">
              <a:schemeClr val="accent4">
                <a:hueOff val="-4863416"/>
                <a:satOff val="47910"/>
                <a:lumOff val="-2744"/>
                <a:alphaOff val="0"/>
                <a:satMod val="103000"/>
                <a:lumMod val="102000"/>
                <a:tint val="94000"/>
              </a:schemeClr>
            </a:gs>
            <a:gs pos="50000">
              <a:schemeClr val="accent4">
                <a:hueOff val="-4863416"/>
                <a:satOff val="47910"/>
                <a:lumOff val="-2744"/>
                <a:alphaOff val="0"/>
                <a:satMod val="110000"/>
                <a:lumMod val="100000"/>
                <a:shade val="100000"/>
              </a:schemeClr>
            </a:gs>
            <a:gs pos="100000">
              <a:schemeClr val="accent4">
                <a:hueOff val="-4863416"/>
                <a:satOff val="47910"/>
                <a:lumOff val="-27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AFDB147-0DB3-4553-95DA-22F049340FB3}">
      <dsp:nvSpPr>
        <dsp:cNvPr id="0" name=""/>
        <dsp:cNvSpPr/>
      </dsp:nvSpPr>
      <dsp:spPr>
        <a:xfrm>
          <a:off x="55816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After </a:t>
          </a:r>
          <a:r>
            <a:rPr lang="en-US" sz="2000" kern="1200" dirty="0"/>
            <a:t>natural disaster</a:t>
          </a:r>
          <a:endParaRPr lang="tr-TR" sz="2000" kern="1200" dirty="0"/>
        </a:p>
      </dsp:txBody>
      <dsp:txXfrm>
        <a:off x="5581642" y="3958878"/>
        <a:ext cx="1449298" cy="7244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0371B-79CF-4AAF-B1A2-FFF09281ADF3}">
      <dsp:nvSpPr>
        <dsp:cNvPr id="0" name=""/>
        <dsp:cNvSpPr/>
      </dsp:nvSpPr>
      <dsp:spPr>
        <a:xfrm>
          <a:off x="1246167" y="3260"/>
          <a:ext cx="2286479" cy="13718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ptos" panose="020B0004020202020204" pitchFamily="34" charset="0"/>
              <a:ea typeface="한양중고딕"/>
              <a:cs typeface="Calibri" panose="020F0502020204030204" pitchFamily="34" charset="0"/>
            </a:rPr>
            <a:t>Innovative and resilient construction</a:t>
          </a:r>
          <a:r>
            <a:rPr lang="en-GB" sz="1400" kern="1200" dirty="0">
              <a:effectLst/>
              <a:latin typeface="Aptos" panose="020B0004020202020204" pitchFamily="34" charset="0"/>
              <a:ea typeface="한양중고딕"/>
              <a:cs typeface="Calibri" panose="020F0502020204030204" pitchFamily="34" charset="0"/>
            </a:rPr>
            <a:t>. </a:t>
          </a:r>
          <a:r>
            <a:rPr lang="en-GB" sz="1400" i="1" kern="1200" dirty="0">
              <a:effectLst/>
              <a:latin typeface="Aptos" panose="020B0004020202020204" pitchFamily="34" charset="0"/>
              <a:ea typeface="한양중고딕"/>
              <a:cs typeface="Calibri" panose="020F0502020204030204" pitchFamily="34" charset="0"/>
            </a:rPr>
            <a:t>Such as</a:t>
          </a:r>
          <a:r>
            <a:rPr lang="en-GB" sz="1400" kern="1200" dirty="0">
              <a:effectLst/>
              <a:latin typeface="Aptos" panose="020B0004020202020204" pitchFamily="34" charset="0"/>
              <a:ea typeface="한양중고딕"/>
              <a:cs typeface="Calibri" panose="020F0502020204030204" pitchFamily="34" charset="0"/>
            </a:rPr>
            <a:t>: disaster-resilient architectural designs; advanced building materials...</a:t>
          </a:r>
          <a:endParaRPr lang="tr-TR" sz="1400" kern="1200" dirty="0"/>
        </a:p>
      </dsp:txBody>
      <dsp:txXfrm>
        <a:off x="1246167" y="3260"/>
        <a:ext cx="2286479" cy="1371887"/>
      </dsp:txXfrm>
    </dsp:sp>
    <dsp:sp modelId="{8444CBDB-AEA2-4A30-A15F-74162EA67514}">
      <dsp:nvSpPr>
        <dsp:cNvPr id="0" name=""/>
        <dsp:cNvSpPr/>
      </dsp:nvSpPr>
      <dsp:spPr>
        <a:xfrm>
          <a:off x="3761294" y="3260"/>
          <a:ext cx="2286479" cy="1371887"/>
        </a:xfrm>
        <a:prstGeom prst="rect">
          <a:avLst/>
        </a:prstGeom>
        <a:solidFill>
          <a:schemeClr val="accent4">
            <a:hueOff val="-972683"/>
            <a:satOff val="9582"/>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ptos" panose="020B0004020202020204" pitchFamily="34" charset="0"/>
              <a:ea typeface="한양중고딕"/>
              <a:cs typeface="Calibri" panose="020F0502020204030204" pitchFamily="34" charset="0"/>
            </a:rPr>
            <a:t>Digital technologies. </a:t>
          </a:r>
          <a:r>
            <a:rPr lang="en-GB" sz="1400" i="1" kern="1200">
              <a:effectLst/>
              <a:latin typeface="Aptos" panose="020B0004020202020204" pitchFamily="34" charset="0"/>
              <a:ea typeface="한양중고딕"/>
              <a:cs typeface="Calibri" panose="020F0502020204030204" pitchFamily="34" charset="0"/>
            </a:rPr>
            <a:t>Such as</a:t>
          </a:r>
          <a:r>
            <a:rPr lang="en-GB" sz="1400" kern="1200">
              <a:effectLst/>
              <a:latin typeface="Aptos" panose="020B0004020202020204" pitchFamily="34" charset="0"/>
              <a:ea typeface="한양중고딕"/>
              <a:cs typeface="Calibri" panose="020F0502020204030204" pitchFamily="34" charset="0"/>
            </a:rPr>
            <a:t>: damage prediction and early-warning systems; sensor technologies…</a:t>
          </a:r>
          <a:endParaRPr lang="en-GB" sz="1400" kern="1200" dirty="0">
            <a:effectLst/>
            <a:latin typeface="Aptos" panose="020B0004020202020204" pitchFamily="34" charset="0"/>
            <a:ea typeface="Calibri" panose="020F0502020204030204" pitchFamily="34" charset="0"/>
            <a:cs typeface="Vrinda" panose="020B0502040204020203" pitchFamily="34" charset="0"/>
          </a:endParaRPr>
        </a:p>
      </dsp:txBody>
      <dsp:txXfrm>
        <a:off x="3761294" y="3260"/>
        <a:ext cx="2286479" cy="1371887"/>
      </dsp:txXfrm>
    </dsp:sp>
    <dsp:sp modelId="{DD3055D7-1904-4428-94B1-F106F7ABF870}">
      <dsp:nvSpPr>
        <dsp:cNvPr id="0" name=""/>
        <dsp:cNvSpPr/>
      </dsp:nvSpPr>
      <dsp:spPr>
        <a:xfrm>
          <a:off x="1246167" y="1603796"/>
          <a:ext cx="2286479" cy="1371887"/>
        </a:xfrm>
        <a:prstGeom prst="rect">
          <a:avLst/>
        </a:prstGeom>
        <a:solidFill>
          <a:schemeClr val="accent4">
            <a:hueOff val="-1945366"/>
            <a:satOff val="19164"/>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ptos" panose="020B0004020202020204" pitchFamily="34" charset="0"/>
              <a:ea typeface="한양중고딕"/>
              <a:cs typeface="Calibri" panose="020F0502020204030204" pitchFamily="34" charset="0"/>
            </a:rPr>
            <a:t>Search and rescue. </a:t>
          </a:r>
          <a:r>
            <a:rPr lang="en-GB" sz="1400" i="1" kern="1200">
              <a:effectLst/>
              <a:latin typeface="Aptos" panose="020B0004020202020204" pitchFamily="34" charset="0"/>
              <a:ea typeface="한양중고딕"/>
              <a:cs typeface="Calibri" panose="020F0502020204030204" pitchFamily="34" charset="0"/>
            </a:rPr>
            <a:t>Such as</a:t>
          </a:r>
          <a:r>
            <a:rPr lang="en-GB" sz="1400" kern="1200">
              <a:effectLst/>
              <a:latin typeface="Aptos" panose="020B0004020202020204" pitchFamily="34" charset="0"/>
              <a:ea typeface="한양중고딕"/>
              <a:cs typeface="Calibri" panose="020F0502020204030204" pitchFamily="34" charset="0"/>
            </a:rPr>
            <a:t>: intelligent drone systems; rapid search and rescue…</a:t>
          </a:r>
          <a:endParaRPr lang="en-GB" sz="1400" kern="1200" dirty="0">
            <a:effectLst/>
            <a:latin typeface="Aptos" panose="020B0004020202020204" pitchFamily="34" charset="0"/>
            <a:ea typeface="Calibri" panose="020F0502020204030204" pitchFamily="34" charset="0"/>
            <a:cs typeface="Vrinda" panose="020B0502040204020203" pitchFamily="34" charset="0"/>
          </a:endParaRPr>
        </a:p>
      </dsp:txBody>
      <dsp:txXfrm>
        <a:off x="1246167" y="1603796"/>
        <a:ext cx="2286479" cy="1371887"/>
      </dsp:txXfrm>
    </dsp:sp>
    <dsp:sp modelId="{6250A790-304B-49DB-8B29-F0F84C2C5536}">
      <dsp:nvSpPr>
        <dsp:cNvPr id="0" name=""/>
        <dsp:cNvSpPr/>
      </dsp:nvSpPr>
      <dsp:spPr>
        <a:xfrm>
          <a:off x="3761294" y="1603796"/>
          <a:ext cx="2286479" cy="1371887"/>
        </a:xfrm>
        <a:prstGeom prst="rect">
          <a:avLst/>
        </a:prstGeom>
        <a:solidFill>
          <a:schemeClr val="accent4">
            <a:hueOff val="-2918050"/>
            <a:satOff val="28746"/>
            <a:lumOff val="-1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ptos" panose="020B0004020202020204" pitchFamily="34" charset="0"/>
              <a:ea typeface="한양중고딕"/>
              <a:cs typeface="Calibri" panose="020F0502020204030204" pitchFamily="34" charset="0"/>
            </a:rPr>
            <a:t>Resilient communications. </a:t>
          </a:r>
          <a:r>
            <a:rPr lang="en-GB" sz="1400" i="1" kern="1200">
              <a:effectLst/>
              <a:latin typeface="Aptos" panose="020B0004020202020204" pitchFamily="34" charset="0"/>
              <a:ea typeface="한양중고딕"/>
              <a:cs typeface="Calibri" panose="020F0502020204030204" pitchFamily="34" charset="0"/>
            </a:rPr>
            <a:t>Such as</a:t>
          </a:r>
          <a:r>
            <a:rPr lang="en-GB" sz="1400" kern="1200">
              <a:effectLst/>
              <a:latin typeface="Aptos" panose="020B0004020202020204" pitchFamily="34" charset="0"/>
              <a:ea typeface="한양중고딕"/>
              <a:cs typeface="Calibri" panose="020F0502020204030204" pitchFamily="34" charset="0"/>
            </a:rPr>
            <a:t>: non-interruptible communications systems; portable communications devices...</a:t>
          </a:r>
          <a:endParaRPr lang="en-GB" sz="1400" kern="1200" dirty="0">
            <a:effectLst/>
            <a:latin typeface="Aptos" panose="020B0004020202020204" pitchFamily="34" charset="0"/>
            <a:ea typeface="Calibri" panose="020F0502020204030204" pitchFamily="34" charset="0"/>
            <a:cs typeface="Vrinda" panose="020B0502040204020203" pitchFamily="34" charset="0"/>
          </a:endParaRPr>
        </a:p>
      </dsp:txBody>
      <dsp:txXfrm>
        <a:off x="3761294" y="1603796"/>
        <a:ext cx="2286479" cy="1371887"/>
      </dsp:txXfrm>
    </dsp:sp>
    <dsp:sp modelId="{17EB12BE-1743-4EB8-B2C7-DB466F5C7F31}">
      <dsp:nvSpPr>
        <dsp:cNvPr id="0" name=""/>
        <dsp:cNvSpPr/>
      </dsp:nvSpPr>
      <dsp:spPr>
        <a:xfrm>
          <a:off x="1246167" y="3204332"/>
          <a:ext cx="2286479" cy="1371887"/>
        </a:xfrm>
        <a:prstGeom prst="rect">
          <a:avLst/>
        </a:prstGeom>
        <a:solidFill>
          <a:schemeClr val="accent4">
            <a:hueOff val="-3890733"/>
            <a:satOff val="38328"/>
            <a:lumOff val="-2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ptos" panose="020B0004020202020204" pitchFamily="34" charset="0"/>
              <a:ea typeface="한양중고딕"/>
              <a:cs typeface="Calibri" panose="020F0502020204030204" pitchFamily="34" charset="0"/>
            </a:rPr>
            <a:t>Health. </a:t>
          </a:r>
          <a:r>
            <a:rPr lang="en-GB" sz="1400" i="1" kern="1200">
              <a:effectLst/>
              <a:latin typeface="Aptos" panose="020B0004020202020204" pitchFamily="34" charset="0"/>
              <a:ea typeface="한양중고딕"/>
              <a:cs typeface="Calibri" panose="020F0502020204030204" pitchFamily="34" charset="0"/>
            </a:rPr>
            <a:t>Such as</a:t>
          </a:r>
          <a:r>
            <a:rPr lang="en-GB" sz="1400" kern="1200">
              <a:effectLst/>
              <a:latin typeface="Aptos" panose="020B0004020202020204" pitchFamily="34" charset="0"/>
              <a:ea typeface="한양중고딕"/>
              <a:cs typeface="Calibri" panose="020F0502020204030204" pitchFamily="34" charset="0"/>
            </a:rPr>
            <a:t>: disinfection, filtration and storage solutions; mobile medical devices; resilient health infrastructure… </a:t>
          </a:r>
          <a:endParaRPr lang="en-GB" sz="1400" kern="1200" dirty="0">
            <a:effectLst/>
            <a:latin typeface="Aptos" panose="020B0004020202020204" pitchFamily="34" charset="0"/>
            <a:ea typeface="한양중고딕"/>
            <a:cs typeface="Calibri" panose="020F0502020204030204" pitchFamily="34" charset="0"/>
          </a:endParaRPr>
        </a:p>
      </dsp:txBody>
      <dsp:txXfrm>
        <a:off x="1246167" y="3204332"/>
        <a:ext cx="2286479" cy="1371887"/>
      </dsp:txXfrm>
    </dsp:sp>
    <dsp:sp modelId="{923B5D5F-7BE8-4FC5-9732-FA64388D6425}">
      <dsp:nvSpPr>
        <dsp:cNvPr id="0" name=""/>
        <dsp:cNvSpPr/>
      </dsp:nvSpPr>
      <dsp:spPr>
        <a:xfrm>
          <a:off x="3761294" y="3204332"/>
          <a:ext cx="2286479" cy="1371887"/>
        </a:xfrm>
        <a:prstGeom prst="rect">
          <a:avLst/>
        </a:prstGeom>
        <a:solidFill>
          <a:schemeClr val="accent4">
            <a:hueOff val="-4863416"/>
            <a:satOff val="47910"/>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effectLst/>
              <a:latin typeface="Aptos" panose="020B0004020202020204" pitchFamily="34" charset="0"/>
              <a:ea typeface="한양중고딕"/>
              <a:cs typeface="Calibri" panose="020F0502020204030204" pitchFamily="34" charset="0"/>
            </a:rPr>
            <a:t>Post-disaster waste management.</a:t>
          </a:r>
          <a:r>
            <a:rPr lang="en-US" sz="1400" kern="1200">
              <a:effectLst/>
              <a:latin typeface="Aptos" panose="020B0004020202020204" pitchFamily="34" charset="0"/>
              <a:ea typeface="한양중고딕"/>
              <a:cs typeface="Calibri" panose="020F0502020204030204" pitchFamily="34" charset="0"/>
            </a:rPr>
            <a:t> </a:t>
          </a:r>
          <a:r>
            <a:rPr lang="en-US" sz="1400" i="1" kern="1200">
              <a:effectLst/>
              <a:latin typeface="Aptos" panose="020B0004020202020204" pitchFamily="34" charset="0"/>
              <a:ea typeface="한양중고딕"/>
              <a:cs typeface="Calibri" panose="020F0502020204030204" pitchFamily="34" charset="0"/>
            </a:rPr>
            <a:t>Such as</a:t>
          </a:r>
          <a:r>
            <a:rPr lang="en-US" sz="1400" kern="1200">
              <a:effectLst/>
              <a:latin typeface="Aptos" panose="020B0004020202020204" pitchFamily="34" charset="0"/>
              <a:ea typeface="한양중고딕"/>
              <a:cs typeface="Calibri" panose="020F0502020204030204" pitchFamily="34" charset="0"/>
            </a:rPr>
            <a:t>: safe demolition; management of construction and demolition waste…</a:t>
          </a:r>
          <a:endParaRPr lang="en-US" sz="1400" kern="1200" dirty="0">
            <a:effectLst/>
            <a:latin typeface="Aptos" panose="020B0004020202020204" pitchFamily="34" charset="0"/>
            <a:ea typeface="한양중고딕"/>
            <a:cs typeface="Calibri" panose="020F0502020204030204" pitchFamily="34" charset="0"/>
          </a:endParaRPr>
        </a:p>
      </dsp:txBody>
      <dsp:txXfrm>
        <a:off x="3761294" y="3204332"/>
        <a:ext cx="2286479" cy="13718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9BC8B-EEED-489A-9B64-D07751A2938C}">
      <dsp:nvSpPr>
        <dsp:cNvPr id="0" name=""/>
        <dsp:cNvSpPr/>
      </dsp:nvSpPr>
      <dsp:spPr>
        <a:xfrm rot="10800000">
          <a:off x="811428" y="685"/>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GB" sz="1000" b="1" i="0" u="none" kern="1200" baseline="0" dirty="0"/>
            <a:t>Austria</a:t>
          </a:r>
          <a:endParaRPr lang="tr-TR" sz="1000" kern="1200" dirty="0"/>
        </a:p>
      </dsp:txBody>
      <dsp:txXfrm rot="10800000">
        <a:off x="875053" y="685"/>
        <a:ext cx="2905264" cy="254501"/>
      </dsp:txXfrm>
    </dsp:sp>
    <dsp:sp modelId="{74EB96B1-D560-405C-A13D-1CDAC801AB89}">
      <dsp:nvSpPr>
        <dsp:cNvPr id="0" name=""/>
        <dsp:cNvSpPr/>
      </dsp:nvSpPr>
      <dsp:spPr>
        <a:xfrm>
          <a:off x="684177" y="685"/>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3E786-0A7D-4079-9500-7395233A8DE8}">
      <dsp:nvSpPr>
        <dsp:cNvPr id="0" name=""/>
        <dsp:cNvSpPr/>
      </dsp:nvSpPr>
      <dsp:spPr>
        <a:xfrm rot="10800000">
          <a:off x="811428" y="331157"/>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GB" sz="1000" b="1" i="0" u="none" kern="1200" baseline="0"/>
            <a:t>Belgium, Flanders </a:t>
          </a:r>
          <a:endParaRPr lang="tr-TR" sz="1000" b="0" i="0" u="none" kern="1200"/>
        </a:p>
      </dsp:txBody>
      <dsp:txXfrm rot="10800000">
        <a:off x="875053" y="331157"/>
        <a:ext cx="2905264" cy="254501"/>
      </dsp:txXfrm>
    </dsp:sp>
    <dsp:sp modelId="{8BF1456F-AE03-45C2-B7FE-6F90C3F53BBD}">
      <dsp:nvSpPr>
        <dsp:cNvPr id="0" name=""/>
        <dsp:cNvSpPr/>
      </dsp:nvSpPr>
      <dsp:spPr>
        <a:xfrm>
          <a:off x="684177" y="331157"/>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B7DD29-22EB-4A66-9283-40CAE1458C35}">
      <dsp:nvSpPr>
        <dsp:cNvPr id="0" name=""/>
        <dsp:cNvSpPr/>
      </dsp:nvSpPr>
      <dsp:spPr>
        <a:xfrm rot="10800000">
          <a:off x="811428" y="661629"/>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GB" sz="1000" b="1" i="0" u="none" kern="1200" baseline="0"/>
            <a:t>Belgium, Wallonia </a:t>
          </a:r>
          <a:endParaRPr lang="tr-TR" sz="1000" b="0" i="0" u="none" kern="1200"/>
        </a:p>
      </dsp:txBody>
      <dsp:txXfrm rot="10800000">
        <a:off x="875053" y="661629"/>
        <a:ext cx="2905264" cy="254501"/>
      </dsp:txXfrm>
    </dsp:sp>
    <dsp:sp modelId="{35D01B80-5757-4C41-8322-DF8F40B2A5FC}">
      <dsp:nvSpPr>
        <dsp:cNvPr id="0" name=""/>
        <dsp:cNvSpPr/>
      </dsp:nvSpPr>
      <dsp:spPr>
        <a:xfrm>
          <a:off x="684177" y="661629"/>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83A60C-BFA7-418F-AC81-4A37BC8208AE}">
      <dsp:nvSpPr>
        <dsp:cNvPr id="0" name=""/>
        <dsp:cNvSpPr/>
      </dsp:nvSpPr>
      <dsp:spPr>
        <a:xfrm rot="10800000">
          <a:off x="811428" y="992101"/>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fr-FR" sz="1000" b="1" i="0" u="none" kern="1200" baseline="0"/>
            <a:t>Canada</a:t>
          </a:r>
          <a:endParaRPr lang="tr-TR" sz="1000" b="0" i="0" u="none" kern="1200"/>
        </a:p>
      </dsp:txBody>
      <dsp:txXfrm rot="10800000">
        <a:off x="875053" y="992101"/>
        <a:ext cx="2905264" cy="254501"/>
      </dsp:txXfrm>
    </dsp:sp>
    <dsp:sp modelId="{E1C79D6C-9B41-4607-BFB7-D9DD6BA62528}">
      <dsp:nvSpPr>
        <dsp:cNvPr id="0" name=""/>
        <dsp:cNvSpPr/>
      </dsp:nvSpPr>
      <dsp:spPr>
        <a:xfrm>
          <a:off x="684177" y="992101"/>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6846D-A5DD-4753-8BC9-7D0A0EB895B3}">
      <dsp:nvSpPr>
        <dsp:cNvPr id="0" name=""/>
        <dsp:cNvSpPr/>
      </dsp:nvSpPr>
      <dsp:spPr>
        <a:xfrm rot="10800000">
          <a:off x="811428" y="1322573"/>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fr-FR" sz="1000" b="1" i="0" u="none" kern="1200" baseline="0"/>
            <a:t>Chile</a:t>
          </a:r>
          <a:endParaRPr lang="tr-TR" sz="1000" b="0" i="0" u="none" kern="1200"/>
        </a:p>
      </dsp:txBody>
      <dsp:txXfrm rot="10800000">
        <a:off x="875053" y="1322573"/>
        <a:ext cx="2905264" cy="254501"/>
      </dsp:txXfrm>
    </dsp:sp>
    <dsp:sp modelId="{CE9A0169-B4EA-4A57-8D20-1A416574F455}">
      <dsp:nvSpPr>
        <dsp:cNvPr id="0" name=""/>
        <dsp:cNvSpPr/>
      </dsp:nvSpPr>
      <dsp:spPr>
        <a:xfrm>
          <a:off x="684177" y="1322573"/>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B3DD7-07B7-48B0-8BB9-6E91B97D0446}">
      <dsp:nvSpPr>
        <dsp:cNvPr id="0" name=""/>
        <dsp:cNvSpPr/>
      </dsp:nvSpPr>
      <dsp:spPr>
        <a:xfrm rot="10800000">
          <a:off x="811428" y="1653045"/>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US" sz="1000" b="1" i="0" u="none" kern="1200" baseline="0"/>
            <a:t>Czech Republic </a:t>
          </a:r>
          <a:endParaRPr lang="tr-TR" sz="1000" b="0" i="0" u="none" kern="1200"/>
        </a:p>
      </dsp:txBody>
      <dsp:txXfrm rot="10800000">
        <a:off x="875053" y="1653045"/>
        <a:ext cx="2905264" cy="254501"/>
      </dsp:txXfrm>
    </dsp:sp>
    <dsp:sp modelId="{295B92CA-03E6-40B7-8382-C51C23AD9E6E}">
      <dsp:nvSpPr>
        <dsp:cNvPr id="0" name=""/>
        <dsp:cNvSpPr/>
      </dsp:nvSpPr>
      <dsp:spPr>
        <a:xfrm>
          <a:off x="684177" y="1653045"/>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E5F863-6417-4A3A-AE5B-31FCB8D718E6}">
      <dsp:nvSpPr>
        <dsp:cNvPr id="0" name=""/>
        <dsp:cNvSpPr/>
      </dsp:nvSpPr>
      <dsp:spPr>
        <a:xfrm rot="10800000">
          <a:off x="811428" y="1983516"/>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GB" sz="1000" b="1" i="0" u="none" kern="1200" baseline="0"/>
            <a:t>Denmark</a:t>
          </a:r>
          <a:endParaRPr lang="tr-TR" sz="1000" b="0" i="0" u="none" kern="1200"/>
        </a:p>
      </dsp:txBody>
      <dsp:txXfrm rot="10800000">
        <a:off x="875053" y="1983516"/>
        <a:ext cx="2905264" cy="254501"/>
      </dsp:txXfrm>
    </dsp:sp>
    <dsp:sp modelId="{21F2B42A-7434-47F7-B047-EB51F3B863CD}">
      <dsp:nvSpPr>
        <dsp:cNvPr id="0" name=""/>
        <dsp:cNvSpPr/>
      </dsp:nvSpPr>
      <dsp:spPr>
        <a:xfrm>
          <a:off x="684177" y="1983516"/>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59BA8D-F813-4519-8D7D-3240D37721DE}">
      <dsp:nvSpPr>
        <dsp:cNvPr id="0" name=""/>
        <dsp:cNvSpPr/>
      </dsp:nvSpPr>
      <dsp:spPr>
        <a:xfrm rot="10800000">
          <a:off x="811428" y="2313988"/>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GB" sz="1000" b="1" i="0" u="none" kern="1200" baseline="0"/>
            <a:t>France</a:t>
          </a:r>
          <a:endParaRPr lang="tr-TR" sz="1000" b="0" i="0" u="none" kern="1200"/>
        </a:p>
      </dsp:txBody>
      <dsp:txXfrm rot="10800000">
        <a:off x="875053" y="2313988"/>
        <a:ext cx="2905264" cy="254501"/>
      </dsp:txXfrm>
    </dsp:sp>
    <dsp:sp modelId="{32BB944A-D4BA-4416-BF51-1477C856F359}">
      <dsp:nvSpPr>
        <dsp:cNvPr id="0" name=""/>
        <dsp:cNvSpPr/>
      </dsp:nvSpPr>
      <dsp:spPr>
        <a:xfrm>
          <a:off x="684177" y="2313988"/>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1A0EEB-9763-4792-B724-CF99A766FAA4}">
      <dsp:nvSpPr>
        <dsp:cNvPr id="0" name=""/>
        <dsp:cNvSpPr/>
      </dsp:nvSpPr>
      <dsp:spPr>
        <a:xfrm rot="10800000">
          <a:off x="811428" y="2644460"/>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GB" sz="1000" b="1" i="0" u="none" kern="1200" baseline="0"/>
            <a:t>Lithuania</a:t>
          </a:r>
          <a:endParaRPr lang="tr-TR" sz="1000" b="0" i="0" u="none" kern="1200"/>
        </a:p>
      </dsp:txBody>
      <dsp:txXfrm rot="10800000">
        <a:off x="875053" y="2644460"/>
        <a:ext cx="2905264" cy="254501"/>
      </dsp:txXfrm>
    </dsp:sp>
    <dsp:sp modelId="{9A518A79-7C66-475E-BF2F-F40FB2328051}">
      <dsp:nvSpPr>
        <dsp:cNvPr id="0" name=""/>
        <dsp:cNvSpPr/>
      </dsp:nvSpPr>
      <dsp:spPr>
        <a:xfrm>
          <a:off x="684177" y="2644460"/>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3127B-F4A5-40D1-9518-542F966826B3}">
      <dsp:nvSpPr>
        <dsp:cNvPr id="0" name=""/>
        <dsp:cNvSpPr/>
      </dsp:nvSpPr>
      <dsp:spPr>
        <a:xfrm rot="10800000">
          <a:off x="811428" y="2974932"/>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US" sz="1000" b="1" i="0" u="none" kern="1200" baseline="0" dirty="0"/>
            <a:t>Singapore</a:t>
          </a:r>
          <a:endParaRPr lang="tr-TR" sz="1000" b="0" i="0" u="none" kern="1200" dirty="0"/>
        </a:p>
      </dsp:txBody>
      <dsp:txXfrm rot="10800000">
        <a:off x="875053" y="2974932"/>
        <a:ext cx="2905264" cy="254501"/>
      </dsp:txXfrm>
    </dsp:sp>
    <dsp:sp modelId="{F260E87B-94D5-48E2-8218-697033D59A55}">
      <dsp:nvSpPr>
        <dsp:cNvPr id="0" name=""/>
        <dsp:cNvSpPr/>
      </dsp:nvSpPr>
      <dsp:spPr>
        <a:xfrm>
          <a:off x="684177" y="2974932"/>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3662DD-8068-486A-9271-63C194C517C7}">
      <dsp:nvSpPr>
        <dsp:cNvPr id="0" name=""/>
        <dsp:cNvSpPr/>
      </dsp:nvSpPr>
      <dsp:spPr>
        <a:xfrm rot="10800000">
          <a:off x="811428" y="3305404"/>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tr-TR" sz="1000" b="0" i="0" u="none" kern="1200" dirty="0"/>
            <a:t>South </a:t>
          </a:r>
          <a:r>
            <a:rPr lang="tr-TR" sz="1000" b="0" i="0" u="none" kern="1200" dirty="0" err="1"/>
            <a:t>Africa</a:t>
          </a:r>
          <a:endParaRPr lang="tr-TR" sz="1000" b="0" i="0" u="none" kern="1200" dirty="0"/>
        </a:p>
      </dsp:txBody>
      <dsp:txXfrm rot="10800000">
        <a:off x="875053" y="3305404"/>
        <a:ext cx="2905264" cy="254501"/>
      </dsp:txXfrm>
    </dsp:sp>
    <dsp:sp modelId="{0CDA40FA-05D5-4424-8027-BAE78B00DFAD}">
      <dsp:nvSpPr>
        <dsp:cNvPr id="0" name=""/>
        <dsp:cNvSpPr/>
      </dsp:nvSpPr>
      <dsp:spPr>
        <a:xfrm>
          <a:off x="684177" y="3305404"/>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D59E27-6552-49CE-A00C-A1FA4C7A238C}">
      <dsp:nvSpPr>
        <dsp:cNvPr id="0" name=""/>
        <dsp:cNvSpPr/>
      </dsp:nvSpPr>
      <dsp:spPr>
        <a:xfrm rot="10800000">
          <a:off x="811428" y="3635876"/>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US" sz="1000" b="1" i="0" u="none" kern="1200" baseline="0"/>
            <a:t>South Korea </a:t>
          </a:r>
          <a:endParaRPr lang="tr-TR" sz="1000" b="0" i="0" u="none" kern="1200"/>
        </a:p>
      </dsp:txBody>
      <dsp:txXfrm rot="10800000">
        <a:off x="875053" y="3635876"/>
        <a:ext cx="2905264" cy="254501"/>
      </dsp:txXfrm>
    </dsp:sp>
    <dsp:sp modelId="{0A46824F-1793-4764-9D24-63FC0BF49E5A}">
      <dsp:nvSpPr>
        <dsp:cNvPr id="0" name=""/>
        <dsp:cNvSpPr/>
      </dsp:nvSpPr>
      <dsp:spPr>
        <a:xfrm>
          <a:off x="684177" y="3635876"/>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19BAA-FA2C-403E-BD15-A075740BA270}">
      <dsp:nvSpPr>
        <dsp:cNvPr id="0" name=""/>
        <dsp:cNvSpPr/>
      </dsp:nvSpPr>
      <dsp:spPr>
        <a:xfrm rot="10800000">
          <a:off x="811428" y="3966348"/>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US" sz="1000" b="1" i="0" u="none" kern="1200" baseline="0" dirty="0"/>
            <a:t>Spain</a:t>
          </a:r>
          <a:endParaRPr lang="tr-TR" sz="1000" b="0" i="0" u="none" kern="1200" dirty="0"/>
        </a:p>
      </dsp:txBody>
      <dsp:txXfrm rot="10800000">
        <a:off x="875053" y="3966348"/>
        <a:ext cx="2905264" cy="254501"/>
      </dsp:txXfrm>
    </dsp:sp>
    <dsp:sp modelId="{01745765-70CB-48CD-81F0-C23214F324EB}">
      <dsp:nvSpPr>
        <dsp:cNvPr id="0" name=""/>
        <dsp:cNvSpPr/>
      </dsp:nvSpPr>
      <dsp:spPr>
        <a:xfrm>
          <a:off x="684177" y="3966348"/>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E476E4-90FC-42EF-B726-1B870BDBCFC1}">
      <dsp:nvSpPr>
        <dsp:cNvPr id="0" name=""/>
        <dsp:cNvSpPr/>
      </dsp:nvSpPr>
      <dsp:spPr>
        <a:xfrm rot="10800000">
          <a:off x="811428" y="4296820"/>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US" sz="1000" b="1" i="0" u="none" kern="1200" baseline="0"/>
            <a:t>Türkiye</a:t>
          </a:r>
          <a:endParaRPr lang="tr-TR" sz="1000" b="0" i="0" u="none" kern="1200"/>
        </a:p>
      </dsp:txBody>
      <dsp:txXfrm rot="10800000">
        <a:off x="875053" y="4296820"/>
        <a:ext cx="2905264" cy="254501"/>
      </dsp:txXfrm>
    </dsp:sp>
    <dsp:sp modelId="{EDD6C990-EE5A-419C-B6DD-6E1D9E0FD4BC}">
      <dsp:nvSpPr>
        <dsp:cNvPr id="0" name=""/>
        <dsp:cNvSpPr/>
      </dsp:nvSpPr>
      <dsp:spPr>
        <a:xfrm>
          <a:off x="684177" y="4296820"/>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5F354-14D4-47E7-9081-1ABB59D1F95B}">
      <dsp:nvSpPr>
        <dsp:cNvPr id="0" name=""/>
        <dsp:cNvSpPr/>
      </dsp:nvSpPr>
      <dsp:spPr>
        <a:xfrm rot="10800000">
          <a:off x="811428" y="4627292"/>
          <a:ext cx="2968889" cy="2545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28" tIns="38100" rIns="71120" bIns="38100" numCol="1" spcCol="1270" anchor="ctr" anchorCtr="0">
          <a:noAutofit/>
        </a:bodyPr>
        <a:lstStyle/>
        <a:p>
          <a:pPr marL="0" lvl="0" indent="0" algn="ctr" defTabSz="444500" rtl="0">
            <a:lnSpc>
              <a:spcPct val="90000"/>
            </a:lnSpc>
            <a:spcBef>
              <a:spcPct val="0"/>
            </a:spcBef>
            <a:spcAft>
              <a:spcPct val="35000"/>
            </a:spcAft>
            <a:buNone/>
          </a:pPr>
          <a:r>
            <a:rPr lang="en-US" sz="1000" b="1" i="0" u="none" kern="1200" baseline="0"/>
            <a:t>United Kingdom </a:t>
          </a:r>
          <a:endParaRPr lang="tr-TR" sz="1000" b="0" i="0" u="none" kern="1200"/>
        </a:p>
      </dsp:txBody>
      <dsp:txXfrm rot="10800000">
        <a:off x="875053" y="4627292"/>
        <a:ext cx="2905264" cy="254501"/>
      </dsp:txXfrm>
    </dsp:sp>
    <dsp:sp modelId="{3E0CCE33-DFF2-48AE-B4D3-45ED5675244A}">
      <dsp:nvSpPr>
        <dsp:cNvPr id="0" name=""/>
        <dsp:cNvSpPr/>
      </dsp:nvSpPr>
      <dsp:spPr>
        <a:xfrm>
          <a:off x="684177" y="4627292"/>
          <a:ext cx="254501" cy="254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4ADF16-0C2C-85A1-785D-2F9CC9BB7B7B}"/>
              </a:ext>
            </a:extLst>
          </p:cNvPr>
          <p:cNvSpPr>
            <a:spLocks noGrp="1"/>
          </p:cNvSpPr>
          <p:nvPr>
            <p:ph type="hdr" sz="quarter"/>
          </p:nvPr>
        </p:nvSpPr>
        <p:spPr>
          <a:xfrm>
            <a:off x="1" y="0"/>
            <a:ext cx="2984870" cy="502676"/>
          </a:xfrm>
          <a:prstGeom prst="rect">
            <a:avLst/>
          </a:prstGeom>
        </p:spPr>
        <p:txBody>
          <a:bodyPr vert="horz" lIns="94192" tIns="47096" rIns="94192" bIns="47096" rtlCol="0"/>
          <a:lstStyle>
            <a:lvl1pPr algn="l">
              <a:defRPr sz="1200"/>
            </a:lvl1pPr>
          </a:lstStyle>
          <a:p>
            <a:endParaRPr lang="en-BE"/>
          </a:p>
        </p:txBody>
      </p:sp>
      <p:sp>
        <p:nvSpPr>
          <p:cNvPr id="3" name="Date Placeholder 2">
            <a:extLst>
              <a:ext uri="{FF2B5EF4-FFF2-40B4-BE49-F238E27FC236}">
                <a16:creationId xmlns:a16="http://schemas.microsoft.com/office/drawing/2014/main" id="{4FFCC519-737F-0FD5-2ABE-FBE4CA1F632A}"/>
              </a:ext>
            </a:extLst>
          </p:cNvPr>
          <p:cNvSpPr>
            <a:spLocks noGrp="1"/>
          </p:cNvSpPr>
          <p:nvPr>
            <p:ph type="dt" sz="quarter" idx="1"/>
          </p:nvPr>
        </p:nvSpPr>
        <p:spPr>
          <a:xfrm>
            <a:off x="3901699" y="0"/>
            <a:ext cx="2984870" cy="502676"/>
          </a:xfrm>
          <a:prstGeom prst="rect">
            <a:avLst/>
          </a:prstGeom>
        </p:spPr>
        <p:txBody>
          <a:bodyPr vert="horz" lIns="94192" tIns="47096" rIns="94192" bIns="47096" rtlCol="0"/>
          <a:lstStyle>
            <a:lvl1pPr algn="r">
              <a:defRPr sz="1200"/>
            </a:lvl1pPr>
          </a:lstStyle>
          <a:p>
            <a:fld id="{E7B2FE2B-B0C9-4DEA-A096-DA402168CF5C}" type="datetimeFigureOut">
              <a:rPr lang="en-BE" smtClean="0"/>
              <a:t>09/13/2024</a:t>
            </a:fld>
            <a:endParaRPr lang="en-BE"/>
          </a:p>
        </p:txBody>
      </p:sp>
      <p:sp>
        <p:nvSpPr>
          <p:cNvPr id="4" name="Footer Placeholder 3">
            <a:extLst>
              <a:ext uri="{FF2B5EF4-FFF2-40B4-BE49-F238E27FC236}">
                <a16:creationId xmlns:a16="http://schemas.microsoft.com/office/drawing/2014/main" id="{F37D56BE-45C4-C810-BF11-B47636A2B786}"/>
              </a:ext>
            </a:extLst>
          </p:cNvPr>
          <p:cNvSpPr>
            <a:spLocks noGrp="1"/>
          </p:cNvSpPr>
          <p:nvPr>
            <p:ph type="ftr" sz="quarter" idx="2"/>
          </p:nvPr>
        </p:nvSpPr>
        <p:spPr>
          <a:xfrm>
            <a:off x="1" y="9516039"/>
            <a:ext cx="2984870" cy="502675"/>
          </a:xfrm>
          <a:prstGeom prst="rect">
            <a:avLst/>
          </a:prstGeom>
        </p:spPr>
        <p:txBody>
          <a:bodyPr vert="horz" lIns="94192" tIns="47096" rIns="94192" bIns="47096"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04FA928B-EE93-5B78-3480-F04753CB1CC4}"/>
              </a:ext>
            </a:extLst>
          </p:cNvPr>
          <p:cNvSpPr>
            <a:spLocks noGrp="1"/>
          </p:cNvSpPr>
          <p:nvPr>
            <p:ph type="sldNum" sz="quarter" idx="3"/>
          </p:nvPr>
        </p:nvSpPr>
        <p:spPr>
          <a:xfrm>
            <a:off x="3901699" y="9516039"/>
            <a:ext cx="2984870" cy="502675"/>
          </a:xfrm>
          <a:prstGeom prst="rect">
            <a:avLst/>
          </a:prstGeom>
        </p:spPr>
        <p:txBody>
          <a:bodyPr vert="horz" lIns="94192" tIns="47096" rIns="94192" bIns="47096" rtlCol="0" anchor="b"/>
          <a:lstStyle>
            <a:lvl1pPr algn="r">
              <a:defRPr sz="1200"/>
            </a:lvl1pPr>
          </a:lstStyle>
          <a:p>
            <a:fld id="{6B6026B0-19E0-4F68-90E2-6DBF8BADA8F0}" type="slidenum">
              <a:rPr lang="en-BE" smtClean="0"/>
              <a:t>‹#›</a:t>
            </a:fld>
            <a:endParaRPr lang="en-BE"/>
          </a:p>
        </p:txBody>
      </p:sp>
    </p:spTree>
    <p:extLst>
      <p:ext uri="{BB962C8B-B14F-4D97-AF65-F5344CB8AC3E}">
        <p14:creationId xmlns:p14="http://schemas.microsoft.com/office/powerpoint/2010/main" val="262184546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56" userDrawn="1">
          <p15:clr>
            <a:srgbClr val="F26B43"/>
          </p15:clr>
        </p15:guide>
        <p15:guide id="2" pos="217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6"/>
          </a:xfrm>
          <a:prstGeom prst="rect">
            <a:avLst/>
          </a:prstGeom>
        </p:spPr>
        <p:txBody>
          <a:bodyPr vert="horz" lIns="94192" tIns="47096" rIns="94192" bIns="47096" rtlCol="0"/>
          <a:lstStyle>
            <a:lvl1pPr algn="l">
              <a:defRPr sz="1200"/>
            </a:lvl1pPr>
          </a:lstStyle>
          <a:p>
            <a:endParaRPr lang="en-BE"/>
          </a:p>
        </p:txBody>
      </p:sp>
      <p:sp>
        <p:nvSpPr>
          <p:cNvPr id="3" name="Date Placeholder 2"/>
          <p:cNvSpPr>
            <a:spLocks noGrp="1"/>
          </p:cNvSpPr>
          <p:nvPr>
            <p:ph type="dt" idx="1"/>
          </p:nvPr>
        </p:nvSpPr>
        <p:spPr>
          <a:xfrm>
            <a:off x="3901699" y="0"/>
            <a:ext cx="2984870" cy="502676"/>
          </a:xfrm>
          <a:prstGeom prst="rect">
            <a:avLst/>
          </a:prstGeom>
        </p:spPr>
        <p:txBody>
          <a:bodyPr vert="horz" lIns="94192" tIns="47096" rIns="94192" bIns="47096" rtlCol="0"/>
          <a:lstStyle>
            <a:lvl1pPr algn="r">
              <a:defRPr sz="1200"/>
            </a:lvl1pPr>
          </a:lstStyle>
          <a:p>
            <a:fld id="{AC4E0D2A-EB78-4823-92EF-2A7DB36033E5}" type="datetimeFigureOut">
              <a:rPr lang="en-BE" smtClean="0"/>
              <a:t>09/13/2024</a:t>
            </a:fld>
            <a:endParaRPr lang="en-B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4192" tIns="47096" rIns="94192" bIns="47096" rtlCol="0" anchor="ctr"/>
          <a:lstStyle/>
          <a:p>
            <a:endParaRPr lang="en-BE"/>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1" y="9516039"/>
            <a:ext cx="2984870" cy="502675"/>
          </a:xfrm>
          <a:prstGeom prst="rect">
            <a:avLst/>
          </a:prstGeom>
        </p:spPr>
        <p:txBody>
          <a:bodyPr vert="horz" lIns="94192" tIns="47096" rIns="94192" bIns="47096" rtlCol="0" anchor="b"/>
          <a:lstStyle>
            <a:lvl1pPr algn="l">
              <a:defRPr sz="1200"/>
            </a:lvl1pPr>
          </a:lstStyle>
          <a:p>
            <a:endParaRPr lang="en-BE"/>
          </a:p>
        </p:txBody>
      </p:sp>
      <p:sp>
        <p:nvSpPr>
          <p:cNvPr id="7" name="Slide Number Placeholder 6"/>
          <p:cNvSpPr>
            <a:spLocks noGrp="1"/>
          </p:cNvSpPr>
          <p:nvPr>
            <p:ph type="sldNum" sz="quarter" idx="5"/>
          </p:nvPr>
        </p:nvSpPr>
        <p:spPr>
          <a:xfrm>
            <a:off x="3901699" y="9516039"/>
            <a:ext cx="2984870" cy="502675"/>
          </a:xfrm>
          <a:prstGeom prst="rect">
            <a:avLst/>
          </a:prstGeom>
        </p:spPr>
        <p:txBody>
          <a:bodyPr vert="horz" lIns="94192" tIns="47096" rIns="94192" bIns="47096" rtlCol="0" anchor="b"/>
          <a:lstStyle>
            <a:lvl1pPr algn="r">
              <a:defRPr sz="1200"/>
            </a:lvl1pPr>
          </a:lstStyle>
          <a:p>
            <a:fld id="{97118588-8B35-45C4-93B2-6AD006143AFA}" type="slidenum">
              <a:rPr lang="en-BE" smtClean="0"/>
              <a:t>‹#›</a:t>
            </a:fld>
            <a:endParaRPr lang="en-BE"/>
          </a:p>
        </p:txBody>
      </p:sp>
    </p:spTree>
    <p:extLst>
      <p:ext uri="{BB962C8B-B14F-4D97-AF65-F5344CB8AC3E}">
        <p14:creationId xmlns:p14="http://schemas.microsoft.com/office/powerpoint/2010/main" val="193779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CB47D-A455-4EF6-9250-ED115A96E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31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98A18A37-FE2F-264C-A26F-8AE7BC4CC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8AE0D8BA-D633-6E48-8F42-6801A4049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
        <p:nvSpPr>
          <p:cNvPr id="26627" name="Slide Number Placeholder 3">
            <a:extLst>
              <a:ext uri="{FF2B5EF4-FFF2-40B4-BE49-F238E27FC236}">
                <a16:creationId xmlns:a16="http://schemas.microsoft.com/office/drawing/2014/main" id="{5C4BC1D4-6591-974D-90C9-21C175F53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Lato Light" panose="020F0302020204030203" pitchFamily="34" charset="77"/>
                <a:ea typeface="MS PGothic" panose="020B0600070205080204" pitchFamily="34" charset="-128"/>
              </a:defRPr>
            </a:lvl1pPr>
            <a:lvl2pPr marL="754243" indent="-290093">
              <a:defRPr sz="3700">
                <a:solidFill>
                  <a:schemeClr val="tx1"/>
                </a:solidFill>
                <a:latin typeface="Lato Light" panose="020F0302020204030203" pitchFamily="34" charset="77"/>
                <a:ea typeface="MS PGothic" panose="020B0600070205080204" pitchFamily="34" charset="-128"/>
              </a:defRPr>
            </a:lvl2pPr>
            <a:lvl3pPr marL="1160374" indent="-232075">
              <a:defRPr sz="3700">
                <a:solidFill>
                  <a:schemeClr val="tx1"/>
                </a:solidFill>
                <a:latin typeface="Lato Light" panose="020F0302020204030203" pitchFamily="34" charset="77"/>
                <a:ea typeface="MS PGothic" panose="020B0600070205080204" pitchFamily="34" charset="-128"/>
              </a:defRPr>
            </a:lvl3pPr>
            <a:lvl4pPr marL="1624523" indent="-232075">
              <a:defRPr sz="3700">
                <a:solidFill>
                  <a:schemeClr val="tx1"/>
                </a:solidFill>
                <a:latin typeface="Lato Light" panose="020F0302020204030203" pitchFamily="34" charset="77"/>
                <a:ea typeface="MS PGothic" panose="020B0600070205080204" pitchFamily="34" charset="-128"/>
              </a:defRPr>
            </a:lvl4pPr>
            <a:lvl5pPr marL="2088672" indent="-232075">
              <a:defRPr sz="3700">
                <a:solidFill>
                  <a:schemeClr val="tx1"/>
                </a:solidFill>
                <a:latin typeface="Lato Light" panose="020F0302020204030203" pitchFamily="34" charset="77"/>
                <a:ea typeface="MS PGothic" panose="020B0600070205080204" pitchFamily="34" charset="-128"/>
              </a:defRPr>
            </a:lvl5pPr>
            <a:lvl6pPr marL="2552822"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6pPr>
            <a:lvl7pPr marL="301697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7pPr>
            <a:lvl8pPr marL="348112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8pPr>
            <a:lvl9pPr marL="3945270"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5A4C6-9C14-804F-9415-A9E4E890E20F}" type="slidenum">
              <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1559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98A18A37-FE2F-264C-A26F-8AE7BC4CC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8AE0D8BA-D633-6E48-8F42-6801A4049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
        <p:nvSpPr>
          <p:cNvPr id="26627" name="Slide Number Placeholder 3">
            <a:extLst>
              <a:ext uri="{FF2B5EF4-FFF2-40B4-BE49-F238E27FC236}">
                <a16:creationId xmlns:a16="http://schemas.microsoft.com/office/drawing/2014/main" id="{5C4BC1D4-6591-974D-90C9-21C175F53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Lato Light" panose="020F0302020204030203" pitchFamily="34" charset="77"/>
                <a:ea typeface="MS PGothic" panose="020B0600070205080204" pitchFamily="34" charset="-128"/>
              </a:defRPr>
            </a:lvl1pPr>
            <a:lvl2pPr marL="754243" indent="-290093">
              <a:defRPr sz="3700">
                <a:solidFill>
                  <a:schemeClr val="tx1"/>
                </a:solidFill>
                <a:latin typeface="Lato Light" panose="020F0302020204030203" pitchFamily="34" charset="77"/>
                <a:ea typeface="MS PGothic" panose="020B0600070205080204" pitchFamily="34" charset="-128"/>
              </a:defRPr>
            </a:lvl2pPr>
            <a:lvl3pPr marL="1160374" indent="-232075">
              <a:defRPr sz="3700">
                <a:solidFill>
                  <a:schemeClr val="tx1"/>
                </a:solidFill>
                <a:latin typeface="Lato Light" panose="020F0302020204030203" pitchFamily="34" charset="77"/>
                <a:ea typeface="MS PGothic" panose="020B0600070205080204" pitchFamily="34" charset="-128"/>
              </a:defRPr>
            </a:lvl3pPr>
            <a:lvl4pPr marL="1624523" indent="-232075">
              <a:defRPr sz="3700">
                <a:solidFill>
                  <a:schemeClr val="tx1"/>
                </a:solidFill>
                <a:latin typeface="Lato Light" panose="020F0302020204030203" pitchFamily="34" charset="77"/>
                <a:ea typeface="MS PGothic" panose="020B0600070205080204" pitchFamily="34" charset="-128"/>
              </a:defRPr>
            </a:lvl4pPr>
            <a:lvl5pPr marL="2088672" indent="-232075">
              <a:defRPr sz="3700">
                <a:solidFill>
                  <a:schemeClr val="tx1"/>
                </a:solidFill>
                <a:latin typeface="Lato Light" panose="020F0302020204030203" pitchFamily="34" charset="77"/>
                <a:ea typeface="MS PGothic" panose="020B0600070205080204" pitchFamily="34" charset="-128"/>
              </a:defRPr>
            </a:lvl5pPr>
            <a:lvl6pPr marL="2552822"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6pPr>
            <a:lvl7pPr marL="301697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7pPr>
            <a:lvl8pPr marL="348112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8pPr>
            <a:lvl9pPr marL="3945270"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5A4C6-9C14-804F-9415-A9E4E890E20F}" type="slidenum">
              <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9089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98A18A37-FE2F-264C-A26F-8AE7BC4CC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8AE0D8BA-D633-6E48-8F42-6801A4049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
        <p:nvSpPr>
          <p:cNvPr id="26627" name="Slide Number Placeholder 3">
            <a:extLst>
              <a:ext uri="{FF2B5EF4-FFF2-40B4-BE49-F238E27FC236}">
                <a16:creationId xmlns:a16="http://schemas.microsoft.com/office/drawing/2014/main" id="{5C4BC1D4-6591-974D-90C9-21C175F53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Lato Light" panose="020F0302020204030203" pitchFamily="34" charset="77"/>
                <a:ea typeface="MS PGothic" panose="020B0600070205080204" pitchFamily="34" charset="-128"/>
              </a:defRPr>
            </a:lvl1pPr>
            <a:lvl2pPr marL="754243" indent="-290093">
              <a:defRPr sz="3700">
                <a:solidFill>
                  <a:schemeClr val="tx1"/>
                </a:solidFill>
                <a:latin typeface="Lato Light" panose="020F0302020204030203" pitchFamily="34" charset="77"/>
                <a:ea typeface="MS PGothic" panose="020B0600070205080204" pitchFamily="34" charset="-128"/>
              </a:defRPr>
            </a:lvl2pPr>
            <a:lvl3pPr marL="1160374" indent="-232075">
              <a:defRPr sz="3700">
                <a:solidFill>
                  <a:schemeClr val="tx1"/>
                </a:solidFill>
                <a:latin typeface="Lato Light" panose="020F0302020204030203" pitchFamily="34" charset="77"/>
                <a:ea typeface="MS PGothic" panose="020B0600070205080204" pitchFamily="34" charset="-128"/>
              </a:defRPr>
            </a:lvl3pPr>
            <a:lvl4pPr marL="1624523" indent="-232075">
              <a:defRPr sz="3700">
                <a:solidFill>
                  <a:schemeClr val="tx1"/>
                </a:solidFill>
                <a:latin typeface="Lato Light" panose="020F0302020204030203" pitchFamily="34" charset="77"/>
                <a:ea typeface="MS PGothic" panose="020B0600070205080204" pitchFamily="34" charset="-128"/>
              </a:defRPr>
            </a:lvl4pPr>
            <a:lvl5pPr marL="2088672" indent="-232075">
              <a:defRPr sz="3700">
                <a:solidFill>
                  <a:schemeClr val="tx1"/>
                </a:solidFill>
                <a:latin typeface="Lato Light" panose="020F0302020204030203" pitchFamily="34" charset="77"/>
                <a:ea typeface="MS PGothic" panose="020B0600070205080204" pitchFamily="34" charset="-128"/>
              </a:defRPr>
            </a:lvl5pPr>
            <a:lvl6pPr marL="2552822"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6pPr>
            <a:lvl7pPr marL="301697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7pPr>
            <a:lvl8pPr marL="348112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8pPr>
            <a:lvl9pPr marL="3945270"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5A4C6-9C14-804F-9415-A9E4E890E20F}" type="slidenum">
              <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6816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98A18A37-FE2F-264C-A26F-8AE7BC4CC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8AE0D8BA-D633-6E48-8F42-6801A4049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
        <p:nvSpPr>
          <p:cNvPr id="26627" name="Slide Number Placeholder 3">
            <a:extLst>
              <a:ext uri="{FF2B5EF4-FFF2-40B4-BE49-F238E27FC236}">
                <a16:creationId xmlns:a16="http://schemas.microsoft.com/office/drawing/2014/main" id="{5C4BC1D4-6591-974D-90C9-21C175F53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Lato Light" panose="020F0302020204030203" pitchFamily="34" charset="77"/>
                <a:ea typeface="MS PGothic" panose="020B0600070205080204" pitchFamily="34" charset="-128"/>
              </a:defRPr>
            </a:lvl1pPr>
            <a:lvl2pPr marL="754243" indent="-290093">
              <a:defRPr sz="3700">
                <a:solidFill>
                  <a:schemeClr val="tx1"/>
                </a:solidFill>
                <a:latin typeface="Lato Light" panose="020F0302020204030203" pitchFamily="34" charset="77"/>
                <a:ea typeface="MS PGothic" panose="020B0600070205080204" pitchFamily="34" charset="-128"/>
              </a:defRPr>
            </a:lvl2pPr>
            <a:lvl3pPr marL="1160374" indent="-232075">
              <a:defRPr sz="3700">
                <a:solidFill>
                  <a:schemeClr val="tx1"/>
                </a:solidFill>
                <a:latin typeface="Lato Light" panose="020F0302020204030203" pitchFamily="34" charset="77"/>
                <a:ea typeface="MS PGothic" panose="020B0600070205080204" pitchFamily="34" charset="-128"/>
              </a:defRPr>
            </a:lvl3pPr>
            <a:lvl4pPr marL="1624523" indent="-232075">
              <a:defRPr sz="3700">
                <a:solidFill>
                  <a:schemeClr val="tx1"/>
                </a:solidFill>
                <a:latin typeface="Lato Light" panose="020F0302020204030203" pitchFamily="34" charset="77"/>
                <a:ea typeface="MS PGothic" panose="020B0600070205080204" pitchFamily="34" charset="-128"/>
              </a:defRPr>
            </a:lvl4pPr>
            <a:lvl5pPr marL="2088672" indent="-232075">
              <a:defRPr sz="3700">
                <a:solidFill>
                  <a:schemeClr val="tx1"/>
                </a:solidFill>
                <a:latin typeface="Lato Light" panose="020F0302020204030203" pitchFamily="34" charset="77"/>
                <a:ea typeface="MS PGothic" panose="020B0600070205080204" pitchFamily="34" charset="-128"/>
              </a:defRPr>
            </a:lvl5pPr>
            <a:lvl6pPr marL="2552822"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6pPr>
            <a:lvl7pPr marL="301697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7pPr>
            <a:lvl8pPr marL="348112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8pPr>
            <a:lvl9pPr marL="3945270"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5A4C6-9C14-804F-9415-A9E4E890E20F}" type="slidenum">
              <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3297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98A18A37-FE2F-264C-A26F-8AE7BC4CC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8AE0D8BA-D633-6E48-8F42-6801A4049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
        <p:nvSpPr>
          <p:cNvPr id="26627" name="Slide Number Placeholder 3">
            <a:extLst>
              <a:ext uri="{FF2B5EF4-FFF2-40B4-BE49-F238E27FC236}">
                <a16:creationId xmlns:a16="http://schemas.microsoft.com/office/drawing/2014/main" id="{5C4BC1D4-6591-974D-90C9-21C175F53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Lato Light" panose="020F0302020204030203" pitchFamily="34" charset="77"/>
                <a:ea typeface="MS PGothic" panose="020B0600070205080204" pitchFamily="34" charset="-128"/>
              </a:defRPr>
            </a:lvl1pPr>
            <a:lvl2pPr marL="754243" indent="-290093">
              <a:defRPr sz="3700">
                <a:solidFill>
                  <a:schemeClr val="tx1"/>
                </a:solidFill>
                <a:latin typeface="Lato Light" panose="020F0302020204030203" pitchFamily="34" charset="77"/>
                <a:ea typeface="MS PGothic" panose="020B0600070205080204" pitchFamily="34" charset="-128"/>
              </a:defRPr>
            </a:lvl2pPr>
            <a:lvl3pPr marL="1160374" indent="-232075">
              <a:defRPr sz="3700">
                <a:solidFill>
                  <a:schemeClr val="tx1"/>
                </a:solidFill>
                <a:latin typeface="Lato Light" panose="020F0302020204030203" pitchFamily="34" charset="77"/>
                <a:ea typeface="MS PGothic" panose="020B0600070205080204" pitchFamily="34" charset="-128"/>
              </a:defRPr>
            </a:lvl3pPr>
            <a:lvl4pPr marL="1624523" indent="-232075">
              <a:defRPr sz="3700">
                <a:solidFill>
                  <a:schemeClr val="tx1"/>
                </a:solidFill>
                <a:latin typeface="Lato Light" panose="020F0302020204030203" pitchFamily="34" charset="77"/>
                <a:ea typeface="MS PGothic" panose="020B0600070205080204" pitchFamily="34" charset="-128"/>
              </a:defRPr>
            </a:lvl4pPr>
            <a:lvl5pPr marL="2088672" indent="-232075">
              <a:defRPr sz="3700">
                <a:solidFill>
                  <a:schemeClr val="tx1"/>
                </a:solidFill>
                <a:latin typeface="Lato Light" panose="020F0302020204030203" pitchFamily="34" charset="77"/>
                <a:ea typeface="MS PGothic" panose="020B0600070205080204" pitchFamily="34" charset="-128"/>
              </a:defRPr>
            </a:lvl5pPr>
            <a:lvl6pPr marL="2552822"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6pPr>
            <a:lvl7pPr marL="301697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7pPr>
            <a:lvl8pPr marL="348112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8pPr>
            <a:lvl9pPr marL="3945270"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5A4C6-9C14-804F-9415-A9E4E890E20F}" type="slidenum">
              <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67485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118588-8B35-45C4-93B2-6AD006143AFA}" type="slidenum">
              <a:rPr lang="en-BE" smtClean="0"/>
              <a:t>45</a:t>
            </a:fld>
            <a:endParaRPr lang="en-BE"/>
          </a:p>
        </p:txBody>
      </p:sp>
    </p:spTree>
    <p:extLst>
      <p:ext uri="{BB962C8B-B14F-4D97-AF65-F5344CB8AC3E}">
        <p14:creationId xmlns:p14="http://schemas.microsoft.com/office/powerpoint/2010/main" val="249387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panose="020F0502020204030204" pitchFamily="34" charset="0"/>
              <a:ea typeface="Calibri" panose="020F0502020204030204" pitchFamily="34" charset="0"/>
              <a:cs typeface="Vrinda" panose="020B0502040204020203" pitchFamily="34" charset="0"/>
            </a:endParaRPr>
          </a:p>
        </p:txBody>
      </p:sp>
      <p:sp>
        <p:nvSpPr>
          <p:cNvPr id="4" name="Slide Number Placeholder 3"/>
          <p:cNvSpPr>
            <a:spLocks noGrp="1"/>
          </p:cNvSpPr>
          <p:nvPr>
            <p:ph type="sldNum" sz="quarter" idx="5"/>
          </p:nvPr>
        </p:nvSpPr>
        <p:spPr/>
        <p:txBody>
          <a:bodyPr/>
          <a:lstStyle/>
          <a:p>
            <a:pPr defTabSz="941923"/>
            <a:fld id="{E43CB47D-A455-4EF6-9250-ED115A96EB31}" type="slidenum">
              <a:rPr lang="en-US">
                <a:solidFill>
                  <a:prstClr val="black"/>
                </a:solidFill>
                <a:latin typeface="Calibri" panose="020F0502020204030204"/>
              </a:rPr>
              <a:pPr defTabSz="941923"/>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160439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118588-8B35-45C4-93B2-6AD006143AFA}" type="slidenum">
              <a:rPr lang="en-BE" smtClean="0"/>
              <a:t>12</a:t>
            </a:fld>
            <a:endParaRPr lang="en-BE"/>
          </a:p>
        </p:txBody>
      </p:sp>
    </p:spTree>
    <p:extLst>
      <p:ext uri="{BB962C8B-B14F-4D97-AF65-F5344CB8AC3E}">
        <p14:creationId xmlns:p14="http://schemas.microsoft.com/office/powerpoint/2010/main" val="61713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405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 10 or more people reported killed • 100 or more people reported affected • declaration of a state of emergency • a call for international assistance </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01364-BC9E-4A31-BD68-5831F50BFDE1}" type="slidenum">
              <a:rPr kumimoji="0" lang="en-US" alt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20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118588-8B35-45C4-93B2-6AD006143AFA}" type="slidenum">
              <a:rPr lang="en-BE" smtClean="0"/>
              <a:t>19</a:t>
            </a:fld>
            <a:endParaRPr lang="en-BE"/>
          </a:p>
        </p:txBody>
      </p:sp>
    </p:spTree>
    <p:extLst>
      <p:ext uri="{BB962C8B-B14F-4D97-AF65-F5344CB8AC3E}">
        <p14:creationId xmlns:p14="http://schemas.microsoft.com/office/powerpoint/2010/main" val="428900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118588-8B35-45C4-93B2-6AD006143AFA}" type="slidenum">
              <a:rPr lang="en-BE" smtClean="0"/>
              <a:t>27</a:t>
            </a:fld>
            <a:endParaRPr lang="en-BE"/>
          </a:p>
        </p:txBody>
      </p:sp>
    </p:spTree>
    <p:extLst>
      <p:ext uri="{BB962C8B-B14F-4D97-AF65-F5344CB8AC3E}">
        <p14:creationId xmlns:p14="http://schemas.microsoft.com/office/powerpoint/2010/main" val="373164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98A18A37-FE2F-264C-A26F-8AE7BC4CC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8AE0D8BA-D633-6E48-8F42-6801A4049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
        <p:nvSpPr>
          <p:cNvPr id="26627" name="Slide Number Placeholder 3">
            <a:extLst>
              <a:ext uri="{FF2B5EF4-FFF2-40B4-BE49-F238E27FC236}">
                <a16:creationId xmlns:a16="http://schemas.microsoft.com/office/drawing/2014/main" id="{5C4BC1D4-6591-974D-90C9-21C175F53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Lato Light" panose="020F0302020204030203" pitchFamily="34" charset="77"/>
                <a:ea typeface="MS PGothic" panose="020B0600070205080204" pitchFamily="34" charset="-128"/>
              </a:defRPr>
            </a:lvl1pPr>
            <a:lvl2pPr marL="754243" indent="-290093">
              <a:defRPr sz="3700">
                <a:solidFill>
                  <a:schemeClr val="tx1"/>
                </a:solidFill>
                <a:latin typeface="Lato Light" panose="020F0302020204030203" pitchFamily="34" charset="77"/>
                <a:ea typeface="MS PGothic" panose="020B0600070205080204" pitchFamily="34" charset="-128"/>
              </a:defRPr>
            </a:lvl2pPr>
            <a:lvl3pPr marL="1160374" indent="-232075">
              <a:defRPr sz="3700">
                <a:solidFill>
                  <a:schemeClr val="tx1"/>
                </a:solidFill>
                <a:latin typeface="Lato Light" panose="020F0302020204030203" pitchFamily="34" charset="77"/>
                <a:ea typeface="MS PGothic" panose="020B0600070205080204" pitchFamily="34" charset="-128"/>
              </a:defRPr>
            </a:lvl3pPr>
            <a:lvl4pPr marL="1624523" indent="-232075">
              <a:defRPr sz="3700">
                <a:solidFill>
                  <a:schemeClr val="tx1"/>
                </a:solidFill>
                <a:latin typeface="Lato Light" panose="020F0302020204030203" pitchFamily="34" charset="77"/>
                <a:ea typeface="MS PGothic" panose="020B0600070205080204" pitchFamily="34" charset="-128"/>
              </a:defRPr>
            </a:lvl4pPr>
            <a:lvl5pPr marL="2088672" indent="-232075">
              <a:defRPr sz="3700">
                <a:solidFill>
                  <a:schemeClr val="tx1"/>
                </a:solidFill>
                <a:latin typeface="Lato Light" panose="020F0302020204030203" pitchFamily="34" charset="77"/>
                <a:ea typeface="MS PGothic" panose="020B0600070205080204" pitchFamily="34" charset="-128"/>
              </a:defRPr>
            </a:lvl5pPr>
            <a:lvl6pPr marL="2552822"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6pPr>
            <a:lvl7pPr marL="301697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7pPr>
            <a:lvl8pPr marL="348112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8pPr>
            <a:lvl9pPr marL="3945270"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5A4C6-9C14-804F-9415-A9E4E890E20F}" type="slidenum">
              <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1506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98A18A37-FE2F-264C-A26F-8AE7BC4CC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8AE0D8BA-D633-6E48-8F42-6801A4049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
        <p:nvSpPr>
          <p:cNvPr id="26627" name="Slide Number Placeholder 3">
            <a:extLst>
              <a:ext uri="{FF2B5EF4-FFF2-40B4-BE49-F238E27FC236}">
                <a16:creationId xmlns:a16="http://schemas.microsoft.com/office/drawing/2014/main" id="{5C4BC1D4-6591-974D-90C9-21C175F53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Lato Light" panose="020F0302020204030203" pitchFamily="34" charset="77"/>
                <a:ea typeface="MS PGothic" panose="020B0600070205080204" pitchFamily="34" charset="-128"/>
              </a:defRPr>
            </a:lvl1pPr>
            <a:lvl2pPr marL="754243" indent="-290093">
              <a:defRPr sz="3700">
                <a:solidFill>
                  <a:schemeClr val="tx1"/>
                </a:solidFill>
                <a:latin typeface="Lato Light" panose="020F0302020204030203" pitchFamily="34" charset="77"/>
                <a:ea typeface="MS PGothic" panose="020B0600070205080204" pitchFamily="34" charset="-128"/>
              </a:defRPr>
            </a:lvl2pPr>
            <a:lvl3pPr marL="1160374" indent="-232075">
              <a:defRPr sz="3700">
                <a:solidFill>
                  <a:schemeClr val="tx1"/>
                </a:solidFill>
                <a:latin typeface="Lato Light" panose="020F0302020204030203" pitchFamily="34" charset="77"/>
                <a:ea typeface="MS PGothic" panose="020B0600070205080204" pitchFamily="34" charset="-128"/>
              </a:defRPr>
            </a:lvl3pPr>
            <a:lvl4pPr marL="1624523" indent="-232075">
              <a:defRPr sz="3700">
                <a:solidFill>
                  <a:schemeClr val="tx1"/>
                </a:solidFill>
                <a:latin typeface="Lato Light" panose="020F0302020204030203" pitchFamily="34" charset="77"/>
                <a:ea typeface="MS PGothic" panose="020B0600070205080204" pitchFamily="34" charset="-128"/>
              </a:defRPr>
            </a:lvl4pPr>
            <a:lvl5pPr marL="2088672" indent="-232075">
              <a:defRPr sz="3700">
                <a:solidFill>
                  <a:schemeClr val="tx1"/>
                </a:solidFill>
                <a:latin typeface="Lato Light" panose="020F0302020204030203" pitchFamily="34" charset="77"/>
                <a:ea typeface="MS PGothic" panose="020B0600070205080204" pitchFamily="34" charset="-128"/>
              </a:defRPr>
            </a:lvl5pPr>
            <a:lvl6pPr marL="2552822"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6pPr>
            <a:lvl7pPr marL="301697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7pPr>
            <a:lvl8pPr marL="348112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8pPr>
            <a:lvl9pPr marL="3945270"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5A4C6-9C14-804F-9415-A9E4E890E20F}" type="slidenum">
              <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3664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98A18A37-FE2F-264C-A26F-8AE7BC4CC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8AE0D8BA-D633-6E48-8F42-6801A4049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
        <p:nvSpPr>
          <p:cNvPr id="26627" name="Slide Number Placeholder 3">
            <a:extLst>
              <a:ext uri="{FF2B5EF4-FFF2-40B4-BE49-F238E27FC236}">
                <a16:creationId xmlns:a16="http://schemas.microsoft.com/office/drawing/2014/main" id="{5C4BC1D4-6591-974D-90C9-21C175F53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Lato Light" panose="020F0302020204030203" pitchFamily="34" charset="77"/>
                <a:ea typeface="MS PGothic" panose="020B0600070205080204" pitchFamily="34" charset="-128"/>
              </a:defRPr>
            </a:lvl1pPr>
            <a:lvl2pPr marL="754243" indent="-290093">
              <a:defRPr sz="3700">
                <a:solidFill>
                  <a:schemeClr val="tx1"/>
                </a:solidFill>
                <a:latin typeface="Lato Light" panose="020F0302020204030203" pitchFamily="34" charset="77"/>
                <a:ea typeface="MS PGothic" panose="020B0600070205080204" pitchFamily="34" charset="-128"/>
              </a:defRPr>
            </a:lvl2pPr>
            <a:lvl3pPr marL="1160374" indent="-232075">
              <a:defRPr sz="3700">
                <a:solidFill>
                  <a:schemeClr val="tx1"/>
                </a:solidFill>
                <a:latin typeface="Lato Light" panose="020F0302020204030203" pitchFamily="34" charset="77"/>
                <a:ea typeface="MS PGothic" panose="020B0600070205080204" pitchFamily="34" charset="-128"/>
              </a:defRPr>
            </a:lvl3pPr>
            <a:lvl4pPr marL="1624523" indent="-232075">
              <a:defRPr sz="3700">
                <a:solidFill>
                  <a:schemeClr val="tx1"/>
                </a:solidFill>
                <a:latin typeface="Lato Light" panose="020F0302020204030203" pitchFamily="34" charset="77"/>
                <a:ea typeface="MS PGothic" panose="020B0600070205080204" pitchFamily="34" charset="-128"/>
              </a:defRPr>
            </a:lvl4pPr>
            <a:lvl5pPr marL="2088672" indent="-232075">
              <a:defRPr sz="3700">
                <a:solidFill>
                  <a:schemeClr val="tx1"/>
                </a:solidFill>
                <a:latin typeface="Lato Light" panose="020F0302020204030203" pitchFamily="34" charset="77"/>
                <a:ea typeface="MS PGothic" panose="020B0600070205080204" pitchFamily="34" charset="-128"/>
              </a:defRPr>
            </a:lvl5pPr>
            <a:lvl6pPr marL="2552822"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6pPr>
            <a:lvl7pPr marL="301697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7pPr>
            <a:lvl8pPr marL="3481121"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8pPr>
            <a:lvl9pPr marL="3945270" indent="-232075" defTabSz="1854987" eaLnBrk="0" fontAlgn="base" hangingPunct="0">
              <a:spcBef>
                <a:spcPct val="0"/>
              </a:spcBef>
              <a:spcAft>
                <a:spcPct val="0"/>
              </a:spcAft>
              <a:defRPr sz="3700">
                <a:solidFill>
                  <a:schemeClr val="tx1"/>
                </a:solidFill>
                <a:latin typeface="Lato Light" panose="020F0302020204030203" pitchFamily="34" charset="77"/>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5A4C6-9C14-804F-9415-A9E4E890E20F}" type="slidenum">
              <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4333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2649-03F8-2387-7133-6AA555B3A67F}"/>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BE"/>
          </a:p>
        </p:txBody>
      </p:sp>
      <p:sp>
        <p:nvSpPr>
          <p:cNvPr id="3" name="Subtitle 2">
            <a:extLst>
              <a:ext uri="{FF2B5EF4-FFF2-40B4-BE49-F238E27FC236}">
                <a16:creationId xmlns:a16="http://schemas.microsoft.com/office/drawing/2014/main" id="{83516D12-BEA3-AD91-F234-869E8A6A79EC}"/>
              </a:ext>
            </a:extLst>
          </p:cNvPr>
          <p:cNvSpPr>
            <a:spLocks noGrp="1"/>
          </p:cNvSpPr>
          <p:nvPr>
            <p:ph type="subTitle" idx="1"/>
          </p:nvPr>
        </p:nvSpPr>
        <p:spPr>
          <a:xfrm>
            <a:off x="1524000" y="3602038"/>
            <a:ext cx="9144000" cy="1655762"/>
          </a:xfrm>
        </p:spPr>
        <p:txBody>
          <a:bodyPr/>
          <a:lstStyle>
            <a:lvl1pPr marL="0" indent="0" algn="ctr">
              <a:buNone/>
              <a:defRPr sz="2400" b="1" cap="all" baseline="0">
                <a:solidFill>
                  <a:schemeClr val="accent1"/>
                </a:solidFill>
                <a:latin typeface="Consolas" panose="020B06090202040302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660CA8CA-75AF-C568-2546-E5693C54E991}"/>
              </a:ext>
            </a:extLst>
          </p:cNvPr>
          <p:cNvSpPr>
            <a:spLocks noGrp="1"/>
          </p:cNvSpPr>
          <p:nvPr>
            <p:ph type="dt" sz="half" idx="10"/>
          </p:nvPr>
        </p:nvSpPr>
        <p:spPr/>
        <p:txBody>
          <a:bodyPr/>
          <a:lstStyle/>
          <a:p>
            <a:fld id="{39A8FA03-73C6-47CA-8111-C5CFD1B85488}" type="datetime3">
              <a:rPr lang="en-US" smtClean="0"/>
              <a:t>13 September 2024</a:t>
            </a:fld>
            <a:endParaRPr lang="en-BE"/>
          </a:p>
        </p:txBody>
      </p:sp>
      <p:sp>
        <p:nvSpPr>
          <p:cNvPr id="5" name="Footer Placeholder 4">
            <a:extLst>
              <a:ext uri="{FF2B5EF4-FFF2-40B4-BE49-F238E27FC236}">
                <a16:creationId xmlns:a16="http://schemas.microsoft.com/office/drawing/2014/main" id="{22E2CBF9-220F-648F-7458-F0373F3DB5D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8ECF7B7-4439-7F15-4D62-EF3854050C22}"/>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1524987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Picture and Sub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E95B90-E289-B1E2-C9B1-EC29F05237CA}"/>
              </a:ext>
            </a:extLst>
          </p:cNvPr>
          <p:cNvSpPr/>
          <p:nvPr userDrawn="1"/>
        </p:nvSpPr>
        <p:spPr>
          <a:xfrm>
            <a:off x="0" y="0"/>
            <a:ext cx="6096000" cy="6857999"/>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Circle: Hollow 12">
            <a:extLst>
              <a:ext uri="{FF2B5EF4-FFF2-40B4-BE49-F238E27FC236}">
                <a16:creationId xmlns:a16="http://schemas.microsoft.com/office/drawing/2014/main" id="{25EE30B4-FC51-0C83-D196-1541C4CEFC78}"/>
              </a:ext>
            </a:extLst>
          </p:cNvPr>
          <p:cNvSpPr>
            <a:spLocks noGrp="1" noRot="1" noMove="1" noResize="1" noEditPoints="1" noAdjustHandles="1" noChangeArrowheads="1" noChangeShapeType="1"/>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0" name="Title 1">
            <a:extLst>
              <a:ext uri="{FF2B5EF4-FFF2-40B4-BE49-F238E27FC236}">
                <a16:creationId xmlns:a16="http://schemas.microsoft.com/office/drawing/2014/main" id="{0086B11F-02FD-7390-DFCF-90BC8B2EACEB}"/>
              </a:ext>
            </a:extLst>
          </p:cNvPr>
          <p:cNvSpPr>
            <a:spLocks noGrp="1"/>
          </p:cNvSpPr>
          <p:nvPr>
            <p:ph type="title"/>
          </p:nvPr>
        </p:nvSpPr>
        <p:spPr>
          <a:xfrm>
            <a:off x="352480" y="457200"/>
            <a:ext cx="5029748" cy="1600200"/>
          </a:xfrm>
        </p:spPr>
        <p:txBody>
          <a:bodyPr anchor="b"/>
          <a:lstStyle>
            <a:lvl1pPr>
              <a:defRPr sz="3200"/>
            </a:lvl1pPr>
          </a:lstStyle>
          <a:p>
            <a:r>
              <a:rPr lang="en-US"/>
              <a:t>Click to edit Master title style</a:t>
            </a:r>
            <a:endParaRPr lang="en-BE"/>
          </a:p>
        </p:txBody>
      </p:sp>
      <p:sp>
        <p:nvSpPr>
          <p:cNvPr id="11" name="Text Placeholder 3">
            <a:extLst>
              <a:ext uri="{FF2B5EF4-FFF2-40B4-BE49-F238E27FC236}">
                <a16:creationId xmlns:a16="http://schemas.microsoft.com/office/drawing/2014/main" id="{A7230375-18C2-A80B-235B-6DC35E000C32}"/>
              </a:ext>
            </a:extLst>
          </p:cNvPr>
          <p:cNvSpPr>
            <a:spLocks noGrp="1"/>
          </p:cNvSpPr>
          <p:nvPr>
            <p:ph type="body" sz="half" idx="2"/>
          </p:nvPr>
        </p:nvSpPr>
        <p:spPr>
          <a:xfrm>
            <a:off x="352480" y="2336428"/>
            <a:ext cx="5029748" cy="3389313"/>
          </a:xfrm>
        </p:spPr>
        <p:txBody>
          <a:bodyPr/>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4" name="Group 13">
            <a:extLst>
              <a:ext uri="{FF2B5EF4-FFF2-40B4-BE49-F238E27FC236}">
                <a16:creationId xmlns:a16="http://schemas.microsoft.com/office/drawing/2014/main" id="{FFEA9246-C9C3-1634-045F-5EA5BB0D91FC}"/>
              </a:ext>
            </a:extLst>
          </p:cNvPr>
          <p:cNvGrpSpPr/>
          <p:nvPr userDrawn="1"/>
        </p:nvGrpSpPr>
        <p:grpSpPr>
          <a:xfrm>
            <a:off x="0" y="6145634"/>
            <a:ext cx="1846161" cy="694481"/>
            <a:chOff x="0" y="6163519"/>
            <a:chExt cx="1846161" cy="694481"/>
          </a:xfrm>
        </p:grpSpPr>
        <p:sp>
          <p:nvSpPr>
            <p:cNvPr id="15" name="Rectangle 14">
              <a:extLst>
                <a:ext uri="{FF2B5EF4-FFF2-40B4-BE49-F238E27FC236}">
                  <a16:creationId xmlns:a16="http://schemas.microsoft.com/office/drawing/2014/main" id="{E62A3554-8916-D38B-4A4C-0B1E9A2EC3ED}"/>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6" name="Picture 15">
              <a:extLst>
                <a:ext uri="{FF2B5EF4-FFF2-40B4-BE49-F238E27FC236}">
                  <a16:creationId xmlns:a16="http://schemas.microsoft.com/office/drawing/2014/main" id="{8570BCC5-4C67-1E8F-1DE7-A42C6999C6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4" name="Text Placeholder 3">
            <a:extLst>
              <a:ext uri="{FF2B5EF4-FFF2-40B4-BE49-F238E27FC236}">
                <a16:creationId xmlns:a16="http://schemas.microsoft.com/office/drawing/2014/main" id="{BF97A8BE-0E4B-62F4-4F49-08C0244BBDEC}"/>
              </a:ext>
            </a:extLst>
          </p:cNvPr>
          <p:cNvSpPr>
            <a:spLocks noGrp="1"/>
          </p:cNvSpPr>
          <p:nvPr>
            <p:ph type="body" sz="quarter" idx="10" hasCustomPrompt="1"/>
          </p:nvPr>
        </p:nvSpPr>
        <p:spPr>
          <a:xfrm>
            <a:off x="352425" y="1955801"/>
            <a:ext cx="5029749" cy="324256"/>
          </a:xfrm>
        </p:spPr>
        <p:txBody>
          <a:bodyPr>
            <a:normAutofit/>
          </a:bodyPr>
          <a:lstStyle>
            <a:lvl1pPr marL="0" indent="0">
              <a:buNone/>
              <a:defRPr sz="1600" b="1" cap="all" baseline="0">
                <a:solidFill>
                  <a:schemeClr val="accent1"/>
                </a:solidFill>
                <a:latin typeface="Consolas" panose="020B0609020204030204" pitchFamily="49" charset="0"/>
              </a:defRPr>
            </a:lvl1pPr>
          </a:lstStyle>
          <a:p>
            <a:pPr lvl="0"/>
            <a:r>
              <a:rPr lang="en-US"/>
              <a:t>Click to edit Master subtitle style</a:t>
            </a:r>
            <a:endParaRPr lang="en-BE"/>
          </a:p>
        </p:txBody>
      </p:sp>
      <p:sp>
        <p:nvSpPr>
          <p:cNvPr id="5" name="Picture Placeholder 4">
            <a:extLst>
              <a:ext uri="{FF2B5EF4-FFF2-40B4-BE49-F238E27FC236}">
                <a16:creationId xmlns:a16="http://schemas.microsoft.com/office/drawing/2014/main" id="{86EFF965-7676-B76A-BB0C-6794343CBD86}"/>
              </a:ext>
            </a:extLst>
          </p:cNvPr>
          <p:cNvSpPr>
            <a:spLocks noGrp="1"/>
          </p:cNvSpPr>
          <p:nvPr>
            <p:ph type="pic" sz="quarter" idx="11"/>
          </p:nvPr>
        </p:nvSpPr>
        <p:spPr>
          <a:xfrm>
            <a:off x="6096000" y="1"/>
            <a:ext cx="6096000" cy="6858000"/>
          </a:xfrm>
        </p:spPr>
        <p:txBody>
          <a:bodyPr/>
          <a:lstStyle/>
          <a:p>
            <a:r>
              <a:rPr lang="en-US"/>
              <a:t>Click icon to add picture</a:t>
            </a:r>
            <a:endParaRPr lang="en-BE"/>
          </a:p>
        </p:txBody>
      </p:sp>
    </p:spTree>
    <p:extLst>
      <p:ext uri="{BB962C8B-B14F-4D97-AF65-F5344CB8AC3E}">
        <p14:creationId xmlns:p14="http://schemas.microsoft.com/office/powerpoint/2010/main" val="304736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C469A72-F09E-F721-183B-6996745B95F1}"/>
              </a:ext>
            </a:extLst>
          </p:cNvPr>
          <p:cNvSpPr>
            <a:spLocks noGrp="1"/>
          </p:cNvSpPr>
          <p:nvPr>
            <p:ph type="pic" sz="quarter" idx="13"/>
          </p:nvPr>
        </p:nvSpPr>
        <p:spPr>
          <a:xfrm>
            <a:off x="-2632" y="0"/>
            <a:ext cx="6096000" cy="6858000"/>
          </a:xfrm>
        </p:spPr>
        <p:txBody>
          <a:bodyPr/>
          <a:lstStyle/>
          <a:p>
            <a:r>
              <a:rPr lang="en-US"/>
              <a:t>Click icon to add picture</a:t>
            </a:r>
            <a:endParaRPr lang="en-BE"/>
          </a:p>
        </p:txBody>
      </p:sp>
      <p:sp>
        <p:nvSpPr>
          <p:cNvPr id="14" name="Circle: Hollow 13">
            <a:extLst>
              <a:ext uri="{FF2B5EF4-FFF2-40B4-BE49-F238E27FC236}">
                <a16:creationId xmlns:a16="http://schemas.microsoft.com/office/drawing/2014/main" id="{3E342DEC-485A-718E-2136-6BB79DF750D8}"/>
              </a:ext>
            </a:extLst>
          </p:cNvPr>
          <p:cNvSpPr/>
          <p:nvPr userDrawn="1"/>
        </p:nvSpPr>
        <p:spPr>
          <a:xfrm>
            <a:off x="7847751" y="-1109864"/>
            <a:ext cx="8780702" cy="8780702"/>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 name="Title 1">
            <a:extLst>
              <a:ext uri="{FF2B5EF4-FFF2-40B4-BE49-F238E27FC236}">
                <a16:creationId xmlns:a16="http://schemas.microsoft.com/office/drawing/2014/main" id="{D3B80EA5-8443-AD5B-93BD-19668C1D10B1}"/>
              </a:ext>
            </a:extLst>
          </p:cNvPr>
          <p:cNvSpPr>
            <a:spLocks noGrp="1"/>
          </p:cNvSpPr>
          <p:nvPr>
            <p:ph type="title"/>
          </p:nvPr>
        </p:nvSpPr>
        <p:spPr>
          <a:xfrm>
            <a:off x="6829063" y="457200"/>
            <a:ext cx="5040208" cy="1600200"/>
          </a:xfrm>
        </p:spPr>
        <p:txBody>
          <a:bodyPr anchor="b"/>
          <a:lstStyle>
            <a:lvl1pPr>
              <a:defRPr sz="3200"/>
            </a:lvl1pPr>
          </a:lstStyle>
          <a:p>
            <a:r>
              <a:rPr lang="en-US"/>
              <a:t>Click to edit Master title style</a:t>
            </a:r>
            <a:endParaRPr lang="en-BE"/>
          </a:p>
        </p:txBody>
      </p:sp>
      <p:sp>
        <p:nvSpPr>
          <p:cNvPr id="4" name="Text Placeholder 3">
            <a:extLst>
              <a:ext uri="{FF2B5EF4-FFF2-40B4-BE49-F238E27FC236}">
                <a16:creationId xmlns:a16="http://schemas.microsoft.com/office/drawing/2014/main" id="{6091F056-03CE-D7DB-D396-C4B9B6126959}"/>
              </a:ext>
            </a:extLst>
          </p:cNvPr>
          <p:cNvSpPr>
            <a:spLocks noGrp="1"/>
          </p:cNvSpPr>
          <p:nvPr>
            <p:ph type="body" sz="half" idx="2"/>
          </p:nvPr>
        </p:nvSpPr>
        <p:spPr>
          <a:xfrm>
            <a:off x="6829063" y="2057400"/>
            <a:ext cx="504020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21">
            <a:extLst>
              <a:ext uri="{FF2B5EF4-FFF2-40B4-BE49-F238E27FC236}">
                <a16:creationId xmlns:a16="http://schemas.microsoft.com/office/drawing/2014/main" id="{3B577993-BE2A-ADA0-76B8-34A62B315FBE}"/>
              </a:ext>
            </a:extLst>
          </p:cNvPr>
          <p:cNvSpPr>
            <a:spLocks noGrp="1" noRot="1" noMove="1" noResize="1" noEditPoints="1" noAdjustHandles="1" noChangeArrowheads="1" noChangeShapeType="1"/>
          </p:cNvSpPr>
          <p:nvPr>
            <p:ph type="body" sz="quarter" idx="14" hasCustomPrompt="1"/>
          </p:nvPr>
        </p:nvSpPr>
        <p:spPr>
          <a:xfrm>
            <a:off x="0" y="6116637"/>
            <a:ext cx="1892618" cy="741363"/>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a:lvl1pPr>
          </a:lstStyle>
          <a:p>
            <a:pPr lvl="0"/>
            <a:r>
              <a:rPr lang="en-US"/>
              <a:t> </a:t>
            </a:r>
            <a:endParaRPr lang="en-BE"/>
          </a:p>
        </p:txBody>
      </p:sp>
      <p:sp>
        <p:nvSpPr>
          <p:cNvPr id="3" name="Date Placeholder 2">
            <a:extLst>
              <a:ext uri="{FF2B5EF4-FFF2-40B4-BE49-F238E27FC236}">
                <a16:creationId xmlns:a16="http://schemas.microsoft.com/office/drawing/2014/main" id="{88A8BC38-EF4D-1F55-0130-6098C416A592}"/>
              </a:ext>
            </a:extLst>
          </p:cNvPr>
          <p:cNvSpPr>
            <a:spLocks noGrp="1"/>
          </p:cNvSpPr>
          <p:nvPr>
            <p:ph type="dt" sz="half" idx="15"/>
          </p:nvPr>
        </p:nvSpPr>
        <p:spPr/>
        <p:txBody>
          <a:bodyPr/>
          <a:lstStyle/>
          <a:p>
            <a:fld id="{C3C4F3E7-CE56-4CC6-A4D5-8B35E05C0C7C}" type="datetime3">
              <a:rPr lang="en-US" smtClean="0"/>
              <a:pPr/>
              <a:t>13 September 2024</a:t>
            </a:fld>
            <a:endParaRPr lang="en-BE"/>
          </a:p>
        </p:txBody>
      </p:sp>
      <p:sp>
        <p:nvSpPr>
          <p:cNvPr id="8" name="Footer Placeholder 7">
            <a:extLst>
              <a:ext uri="{FF2B5EF4-FFF2-40B4-BE49-F238E27FC236}">
                <a16:creationId xmlns:a16="http://schemas.microsoft.com/office/drawing/2014/main" id="{78897764-8553-4324-32D3-4DD6BED499EB}"/>
              </a:ext>
            </a:extLst>
          </p:cNvPr>
          <p:cNvSpPr>
            <a:spLocks noGrp="1"/>
          </p:cNvSpPr>
          <p:nvPr>
            <p:ph type="ftr" sz="quarter" idx="16"/>
          </p:nvPr>
        </p:nvSpPr>
        <p:spPr>
          <a:xfrm>
            <a:off x="6475445" y="6365688"/>
            <a:ext cx="2613630" cy="365125"/>
          </a:xfrm>
        </p:spPr>
        <p:txBody>
          <a:bodyPr/>
          <a:lstStyle/>
          <a:p>
            <a:endParaRPr lang="en-BE"/>
          </a:p>
        </p:txBody>
      </p:sp>
      <p:sp>
        <p:nvSpPr>
          <p:cNvPr id="9" name="Slide Number Placeholder 8">
            <a:extLst>
              <a:ext uri="{FF2B5EF4-FFF2-40B4-BE49-F238E27FC236}">
                <a16:creationId xmlns:a16="http://schemas.microsoft.com/office/drawing/2014/main" id="{CC5C600F-7CAC-4757-E38E-4E2B47AF4C1E}"/>
              </a:ext>
            </a:extLst>
          </p:cNvPr>
          <p:cNvSpPr>
            <a:spLocks noGrp="1"/>
          </p:cNvSpPr>
          <p:nvPr>
            <p:ph type="sldNum" sz="quarter" idx="17"/>
          </p:nvPr>
        </p:nvSpPr>
        <p:spPr/>
        <p:txBody>
          <a:bodyPr/>
          <a:lstStyle/>
          <a:p>
            <a:fld id="{CE500271-9357-418F-84D4-EBAD5C1BED5D}" type="slidenum">
              <a:rPr lang="en-BE" smtClean="0"/>
              <a:pPr/>
              <a:t>‹#›</a:t>
            </a:fld>
            <a:endParaRPr lang="en-BE"/>
          </a:p>
        </p:txBody>
      </p:sp>
    </p:spTree>
    <p:extLst>
      <p:ext uri="{BB962C8B-B14F-4D97-AF65-F5344CB8AC3E}">
        <p14:creationId xmlns:p14="http://schemas.microsoft.com/office/powerpoint/2010/main" val="229272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and Subtitl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C469A72-F09E-F721-183B-6996745B95F1}"/>
              </a:ext>
            </a:extLst>
          </p:cNvPr>
          <p:cNvSpPr>
            <a:spLocks noGrp="1"/>
          </p:cNvSpPr>
          <p:nvPr>
            <p:ph type="pic" sz="quarter" idx="13"/>
          </p:nvPr>
        </p:nvSpPr>
        <p:spPr>
          <a:xfrm>
            <a:off x="-2632" y="0"/>
            <a:ext cx="6096000" cy="6858000"/>
          </a:xfrm>
        </p:spPr>
        <p:txBody>
          <a:bodyPr/>
          <a:lstStyle/>
          <a:p>
            <a:r>
              <a:rPr lang="en-US"/>
              <a:t>Click icon to add picture</a:t>
            </a:r>
            <a:endParaRPr lang="en-BE"/>
          </a:p>
        </p:txBody>
      </p:sp>
      <p:sp>
        <p:nvSpPr>
          <p:cNvPr id="14" name="Circle: Hollow 13">
            <a:extLst>
              <a:ext uri="{FF2B5EF4-FFF2-40B4-BE49-F238E27FC236}">
                <a16:creationId xmlns:a16="http://schemas.microsoft.com/office/drawing/2014/main" id="{3E342DEC-485A-718E-2136-6BB79DF750D8}"/>
              </a:ext>
            </a:extLst>
          </p:cNvPr>
          <p:cNvSpPr/>
          <p:nvPr userDrawn="1"/>
        </p:nvSpPr>
        <p:spPr>
          <a:xfrm>
            <a:off x="7847751" y="-1109864"/>
            <a:ext cx="8780702" cy="8780702"/>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2" name="Text Placeholder 21">
            <a:extLst>
              <a:ext uri="{FF2B5EF4-FFF2-40B4-BE49-F238E27FC236}">
                <a16:creationId xmlns:a16="http://schemas.microsoft.com/office/drawing/2014/main" id="{3B577993-BE2A-ADA0-76B8-34A62B315FBE}"/>
              </a:ext>
            </a:extLst>
          </p:cNvPr>
          <p:cNvSpPr>
            <a:spLocks noGrp="1" noRot="1" noMove="1" noResize="1" noEditPoints="1" noAdjustHandles="1" noChangeArrowheads="1" noChangeShapeType="1"/>
          </p:cNvSpPr>
          <p:nvPr>
            <p:ph type="body" sz="quarter" idx="14" hasCustomPrompt="1"/>
          </p:nvPr>
        </p:nvSpPr>
        <p:spPr>
          <a:xfrm>
            <a:off x="0" y="6116637"/>
            <a:ext cx="1892618" cy="741363"/>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a:lvl1pPr>
          </a:lstStyle>
          <a:p>
            <a:pPr lvl="0"/>
            <a:r>
              <a:rPr lang="en-US"/>
              <a:t> </a:t>
            </a:r>
            <a:endParaRPr lang="en-BE"/>
          </a:p>
        </p:txBody>
      </p:sp>
      <p:sp>
        <p:nvSpPr>
          <p:cNvPr id="3" name="Date Placeholder 2">
            <a:extLst>
              <a:ext uri="{FF2B5EF4-FFF2-40B4-BE49-F238E27FC236}">
                <a16:creationId xmlns:a16="http://schemas.microsoft.com/office/drawing/2014/main" id="{88A8BC38-EF4D-1F55-0130-6098C416A592}"/>
              </a:ext>
            </a:extLst>
          </p:cNvPr>
          <p:cNvSpPr>
            <a:spLocks noGrp="1"/>
          </p:cNvSpPr>
          <p:nvPr>
            <p:ph type="dt" sz="half" idx="15"/>
          </p:nvPr>
        </p:nvSpPr>
        <p:spPr/>
        <p:txBody>
          <a:bodyPr/>
          <a:lstStyle/>
          <a:p>
            <a:fld id="{C3C4F3E7-CE56-4CC6-A4D5-8B35E05C0C7C}" type="datetime3">
              <a:rPr lang="en-US" smtClean="0"/>
              <a:pPr/>
              <a:t>13 September 2024</a:t>
            </a:fld>
            <a:endParaRPr lang="en-BE"/>
          </a:p>
        </p:txBody>
      </p:sp>
      <p:sp>
        <p:nvSpPr>
          <p:cNvPr id="8" name="Footer Placeholder 7">
            <a:extLst>
              <a:ext uri="{FF2B5EF4-FFF2-40B4-BE49-F238E27FC236}">
                <a16:creationId xmlns:a16="http://schemas.microsoft.com/office/drawing/2014/main" id="{78897764-8553-4324-32D3-4DD6BED499EB}"/>
              </a:ext>
            </a:extLst>
          </p:cNvPr>
          <p:cNvSpPr>
            <a:spLocks noGrp="1"/>
          </p:cNvSpPr>
          <p:nvPr>
            <p:ph type="ftr" sz="quarter" idx="16"/>
          </p:nvPr>
        </p:nvSpPr>
        <p:spPr>
          <a:xfrm>
            <a:off x="6475445" y="6365688"/>
            <a:ext cx="2613630" cy="365125"/>
          </a:xfrm>
        </p:spPr>
        <p:txBody>
          <a:bodyPr/>
          <a:lstStyle/>
          <a:p>
            <a:endParaRPr lang="en-BE"/>
          </a:p>
        </p:txBody>
      </p:sp>
      <p:sp>
        <p:nvSpPr>
          <p:cNvPr id="9" name="Slide Number Placeholder 8">
            <a:extLst>
              <a:ext uri="{FF2B5EF4-FFF2-40B4-BE49-F238E27FC236}">
                <a16:creationId xmlns:a16="http://schemas.microsoft.com/office/drawing/2014/main" id="{CC5C600F-7CAC-4757-E38E-4E2B47AF4C1E}"/>
              </a:ext>
            </a:extLst>
          </p:cNvPr>
          <p:cNvSpPr>
            <a:spLocks noGrp="1"/>
          </p:cNvSpPr>
          <p:nvPr>
            <p:ph type="sldNum" sz="quarter" idx="17"/>
          </p:nvPr>
        </p:nvSpPr>
        <p:spPr/>
        <p:txBody>
          <a:bodyPr/>
          <a:lstStyle/>
          <a:p>
            <a:fld id="{CE500271-9357-418F-84D4-EBAD5C1BED5D}" type="slidenum">
              <a:rPr lang="en-BE" smtClean="0"/>
              <a:pPr/>
              <a:t>‹#›</a:t>
            </a:fld>
            <a:endParaRPr lang="en-BE"/>
          </a:p>
        </p:txBody>
      </p:sp>
      <p:sp>
        <p:nvSpPr>
          <p:cNvPr id="7" name="Title 1">
            <a:extLst>
              <a:ext uri="{FF2B5EF4-FFF2-40B4-BE49-F238E27FC236}">
                <a16:creationId xmlns:a16="http://schemas.microsoft.com/office/drawing/2014/main" id="{5D1D1D77-DA13-7D3A-FE5E-0E3CF5E21111}"/>
              </a:ext>
            </a:extLst>
          </p:cNvPr>
          <p:cNvSpPr>
            <a:spLocks noGrp="1"/>
          </p:cNvSpPr>
          <p:nvPr>
            <p:ph type="title"/>
          </p:nvPr>
        </p:nvSpPr>
        <p:spPr>
          <a:xfrm>
            <a:off x="6829063" y="457200"/>
            <a:ext cx="5040208" cy="1600200"/>
          </a:xfrm>
        </p:spPr>
        <p:txBody>
          <a:bodyPr anchor="b"/>
          <a:lstStyle>
            <a:lvl1pPr>
              <a:defRPr sz="3200"/>
            </a:lvl1pPr>
          </a:lstStyle>
          <a:p>
            <a:r>
              <a:rPr lang="en-US"/>
              <a:t>Click to edit Master title style</a:t>
            </a:r>
            <a:endParaRPr lang="en-BE"/>
          </a:p>
        </p:txBody>
      </p:sp>
      <p:sp>
        <p:nvSpPr>
          <p:cNvPr id="10" name="Text Placeholder 3">
            <a:extLst>
              <a:ext uri="{FF2B5EF4-FFF2-40B4-BE49-F238E27FC236}">
                <a16:creationId xmlns:a16="http://schemas.microsoft.com/office/drawing/2014/main" id="{624C2E36-6C96-7CC3-5ED5-A26D0AC2F95B}"/>
              </a:ext>
            </a:extLst>
          </p:cNvPr>
          <p:cNvSpPr>
            <a:spLocks noGrp="1"/>
          </p:cNvSpPr>
          <p:nvPr>
            <p:ph type="body" sz="half" idx="2"/>
          </p:nvPr>
        </p:nvSpPr>
        <p:spPr>
          <a:xfrm>
            <a:off x="6829063" y="2254624"/>
            <a:ext cx="5040208" cy="36143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B1E208BB-3E20-256B-2FBC-73DC3AD28FEF}"/>
              </a:ext>
            </a:extLst>
          </p:cNvPr>
          <p:cNvSpPr>
            <a:spLocks noGrp="1"/>
          </p:cNvSpPr>
          <p:nvPr>
            <p:ph type="body" sz="quarter" idx="18" hasCustomPrompt="1"/>
          </p:nvPr>
        </p:nvSpPr>
        <p:spPr>
          <a:xfrm>
            <a:off x="6829063" y="1884366"/>
            <a:ext cx="5040675" cy="416186"/>
          </a:xfrm>
        </p:spPr>
        <p:txBody>
          <a:bodyPr>
            <a:normAutofit/>
          </a:bodyPr>
          <a:lstStyle>
            <a:lvl1pPr marL="0" indent="0">
              <a:buNone/>
              <a:defRPr sz="1600" b="1" cap="all" baseline="0">
                <a:solidFill>
                  <a:schemeClr val="tx1"/>
                </a:solidFill>
                <a:latin typeface="Consolas" panose="020B0609020204030204" pitchFamily="49" charset="0"/>
              </a:defRPr>
            </a:lvl1pPr>
          </a:lstStyle>
          <a:p>
            <a:pPr lvl="0"/>
            <a:r>
              <a:rPr lang="fr-BE"/>
              <a:t>Click to </a:t>
            </a:r>
            <a:r>
              <a:rPr lang="fr-BE" err="1"/>
              <a:t>edit</a:t>
            </a:r>
            <a:r>
              <a:rPr lang="fr-BE"/>
              <a:t> </a:t>
            </a:r>
            <a:r>
              <a:rPr lang="fr-BE" err="1"/>
              <a:t>subtitle</a:t>
            </a:r>
            <a:endParaRPr lang="en-BE"/>
          </a:p>
        </p:txBody>
      </p:sp>
    </p:spTree>
    <p:extLst>
      <p:ext uri="{BB962C8B-B14F-4D97-AF65-F5344CB8AC3E}">
        <p14:creationId xmlns:p14="http://schemas.microsoft.com/office/powerpoint/2010/main" val="131229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BB5-F8C3-9594-8A4B-A67D9F4F7439}"/>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05A01432-DF32-B3A6-C432-5A2C885D4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36DD52B-C79D-B436-4F86-7D1ACAEA6DA0}"/>
              </a:ext>
            </a:extLst>
          </p:cNvPr>
          <p:cNvSpPr>
            <a:spLocks noGrp="1"/>
          </p:cNvSpPr>
          <p:nvPr>
            <p:ph type="dt" sz="half" idx="10"/>
          </p:nvPr>
        </p:nvSpPr>
        <p:spPr/>
        <p:txBody>
          <a:bodyPr/>
          <a:lstStyle/>
          <a:p>
            <a:fld id="{5A6F0F2E-DE79-4F2B-9D82-006761B006AE}" type="datetime3">
              <a:rPr lang="en-US" smtClean="0"/>
              <a:t>13 September 2024</a:t>
            </a:fld>
            <a:endParaRPr lang="en-BE"/>
          </a:p>
        </p:txBody>
      </p:sp>
      <p:sp>
        <p:nvSpPr>
          <p:cNvPr id="5" name="Footer Placeholder 4">
            <a:extLst>
              <a:ext uri="{FF2B5EF4-FFF2-40B4-BE49-F238E27FC236}">
                <a16:creationId xmlns:a16="http://schemas.microsoft.com/office/drawing/2014/main" id="{0EA6E6D2-7D90-5BA1-2A2F-203AD8C0DA3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D8ADE5-5F6C-B58F-0B28-34681CD6D88F}"/>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415054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294C5-E09C-9BF7-D4BD-0E96BE65BE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4109E865-0814-BF28-864C-3A1FD6CA5F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F40570A-00F0-6B90-1105-9044D98A3262}"/>
              </a:ext>
            </a:extLst>
          </p:cNvPr>
          <p:cNvSpPr>
            <a:spLocks noGrp="1"/>
          </p:cNvSpPr>
          <p:nvPr>
            <p:ph type="dt" sz="half" idx="10"/>
          </p:nvPr>
        </p:nvSpPr>
        <p:spPr/>
        <p:txBody>
          <a:bodyPr/>
          <a:lstStyle/>
          <a:p>
            <a:fld id="{DE85E50C-8C66-4149-8529-89863F31ADC1}" type="datetime3">
              <a:rPr lang="en-US" smtClean="0"/>
              <a:t>13 September 2024</a:t>
            </a:fld>
            <a:endParaRPr lang="en-BE"/>
          </a:p>
        </p:txBody>
      </p:sp>
      <p:sp>
        <p:nvSpPr>
          <p:cNvPr id="5" name="Footer Placeholder 4">
            <a:extLst>
              <a:ext uri="{FF2B5EF4-FFF2-40B4-BE49-F238E27FC236}">
                <a16:creationId xmlns:a16="http://schemas.microsoft.com/office/drawing/2014/main" id="{9A57586C-07B3-CB54-563C-2440B3E2FE1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1A07F78-3F95-167A-D3E7-F084E6827485}"/>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213655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C469A72-F09E-F721-183B-6996745B95F1}"/>
              </a:ext>
            </a:extLst>
          </p:cNvPr>
          <p:cNvSpPr>
            <a:spLocks noGrp="1"/>
          </p:cNvSpPr>
          <p:nvPr>
            <p:ph type="pic" sz="quarter" idx="13"/>
          </p:nvPr>
        </p:nvSpPr>
        <p:spPr>
          <a:xfrm>
            <a:off x="-2632" y="0"/>
            <a:ext cx="6096000" cy="6858000"/>
          </a:xfrm>
        </p:spPr>
        <p:txBody>
          <a:bodyPr/>
          <a:lstStyle/>
          <a:p>
            <a:endParaRPr lang="en-BE"/>
          </a:p>
        </p:txBody>
      </p:sp>
      <p:sp>
        <p:nvSpPr>
          <p:cNvPr id="14" name="Circle: Hollow 13">
            <a:extLst>
              <a:ext uri="{FF2B5EF4-FFF2-40B4-BE49-F238E27FC236}">
                <a16:creationId xmlns:a16="http://schemas.microsoft.com/office/drawing/2014/main" id="{3E342DEC-485A-718E-2136-6BB79DF750D8}"/>
              </a:ext>
            </a:extLst>
          </p:cNvPr>
          <p:cNvSpPr/>
          <p:nvPr userDrawn="1"/>
        </p:nvSpPr>
        <p:spPr>
          <a:xfrm>
            <a:off x="7847751" y="-1109864"/>
            <a:ext cx="8780702" cy="8780702"/>
          </a:xfrm>
          <a:prstGeom prst="donut">
            <a:avLst/>
          </a:prstGeom>
          <a:solidFill>
            <a:srgbClr val="81A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 name="Title 1">
            <a:extLst>
              <a:ext uri="{FF2B5EF4-FFF2-40B4-BE49-F238E27FC236}">
                <a16:creationId xmlns:a16="http://schemas.microsoft.com/office/drawing/2014/main" id="{D3B80EA5-8443-AD5B-93BD-19668C1D10B1}"/>
              </a:ext>
            </a:extLst>
          </p:cNvPr>
          <p:cNvSpPr>
            <a:spLocks noGrp="1"/>
          </p:cNvSpPr>
          <p:nvPr>
            <p:ph type="title"/>
          </p:nvPr>
        </p:nvSpPr>
        <p:spPr>
          <a:xfrm>
            <a:off x="6829063" y="457200"/>
            <a:ext cx="5040208" cy="1600200"/>
          </a:xfrm>
        </p:spPr>
        <p:txBody>
          <a:bodyPr anchor="b"/>
          <a:lstStyle>
            <a:lvl1pPr>
              <a:defRPr sz="3200"/>
            </a:lvl1pPr>
          </a:lstStyle>
          <a:p>
            <a:r>
              <a:rPr lang="en-US"/>
              <a:t>Click to edit Master title style</a:t>
            </a:r>
            <a:endParaRPr lang="en-BE"/>
          </a:p>
        </p:txBody>
      </p:sp>
      <p:sp>
        <p:nvSpPr>
          <p:cNvPr id="4" name="Text Placeholder 3">
            <a:extLst>
              <a:ext uri="{FF2B5EF4-FFF2-40B4-BE49-F238E27FC236}">
                <a16:creationId xmlns:a16="http://schemas.microsoft.com/office/drawing/2014/main" id="{6091F056-03CE-D7DB-D396-C4B9B6126959}"/>
              </a:ext>
            </a:extLst>
          </p:cNvPr>
          <p:cNvSpPr>
            <a:spLocks noGrp="1"/>
          </p:cNvSpPr>
          <p:nvPr>
            <p:ph type="body" sz="half" idx="2"/>
          </p:nvPr>
        </p:nvSpPr>
        <p:spPr>
          <a:xfrm>
            <a:off x="6829063" y="2057400"/>
            <a:ext cx="504020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21">
            <a:extLst>
              <a:ext uri="{FF2B5EF4-FFF2-40B4-BE49-F238E27FC236}">
                <a16:creationId xmlns:a16="http://schemas.microsoft.com/office/drawing/2014/main" id="{3B577993-BE2A-ADA0-76B8-34A62B315FBE}"/>
              </a:ext>
            </a:extLst>
          </p:cNvPr>
          <p:cNvSpPr>
            <a:spLocks noGrp="1" noRot="1" noMove="1" noResize="1" noEditPoints="1" noAdjustHandles="1" noChangeArrowheads="1" noChangeShapeType="1"/>
          </p:cNvSpPr>
          <p:nvPr>
            <p:ph type="body" sz="quarter" idx="14" hasCustomPrompt="1"/>
          </p:nvPr>
        </p:nvSpPr>
        <p:spPr>
          <a:xfrm>
            <a:off x="0" y="6116637"/>
            <a:ext cx="1892618" cy="741363"/>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a:lvl1pPr>
          </a:lstStyle>
          <a:p>
            <a:pPr lvl="0"/>
            <a:r>
              <a:rPr lang="en-US"/>
              <a:t> </a:t>
            </a:r>
            <a:endParaRPr lang="en-BE"/>
          </a:p>
        </p:txBody>
      </p:sp>
      <p:sp>
        <p:nvSpPr>
          <p:cNvPr id="3" name="Date Placeholder 2">
            <a:extLst>
              <a:ext uri="{FF2B5EF4-FFF2-40B4-BE49-F238E27FC236}">
                <a16:creationId xmlns:a16="http://schemas.microsoft.com/office/drawing/2014/main" id="{88A8BC38-EF4D-1F55-0130-6098C416A592}"/>
              </a:ext>
            </a:extLst>
          </p:cNvPr>
          <p:cNvSpPr>
            <a:spLocks noGrp="1"/>
          </p:cNvSpPr>
          <p:nvPr>
            <p:ph type="dt" sz="half" idx="15"/>
          </p:nvPr>
        </p:nvSpPr>
        <p:spPr/>
        <p:txBody>
          <a:bodyPr/>
          <a:lstStyle/>
          <a:p>
            <a:fld id="{C3C4F3E7-CE56-4CC6-A4D5-8B35E05C0C7C}" type="datetime3">
              <a:rPr lang="en-US" smtClean="0"/>
              <a:pPr/>
              <a:t>13 September 2024</a:t>
            </a:fld>
            <a:endParaRPr lang="en-BE"/>
          </a:p>
        </p:txBody>
      </p:sp>
      <p:sp>
        <p:nvSpPr>
          <p:cNvPr id="8" name="Footer Placeholder 7">
            <a:extLst>
              <a:ext uri="{FF2B5EF4-FFF2-40B4-BE49-F238E27FC236}">
                <a16:creationId xmlns:a16="http://schemas.microsoft.com/office/drawing/2014/main" id="{78897764-8553-4324-32D3-4DD6BED499EB}"/>
              </a:ext>
            </a:extLst>
          </p:cNvPr>
          <p:cNvSpPr>
            <a:spLocks noGrp="1"/>
          </p:cNvSpPr>
          <p:nvPr>
            <p:ph type="ftr" sz="quarter" idx="16"/>
          </p:nvPr>
        </p:nvSpPr>
        <p:spPr>
          <a:xfrm>
            <a:off x="6475445" y="6365688"/>
            <a:ext cx="2613630" cy="365125"/>
          </a:xfrm>
        </p:spPr>
        <p:txBody>
          <a:bodyPr/>
          <a:lstStyle/>
          <a:p>
            <a:endParaRPr lang="en-BE"/>
          </a:p>
        </p:txBody>
      </p:sp>
      <p:sp>
        <p:nvSpPr>
          <p:cNvPr id="9" name="Slide Number Placeholder 8">
            <a:extLst>
              <a:ext uri="{FF2B5EF4-FFF2-40B4-BE49-F238E27FC236}">
                <a16:creationId xmlns:a16="http://schemas.microsoft.com/office/drawing/2014/main" id="{CC5C600F-7CAC-4757-E38E-4E2B47AF4C1E}"/>
              </a:ext>
            </a:extLst>
          </p:cNvPr>
          <p:cNvSpPr>
            <a:spLocks noGrp="1"/>
          </p:cNvSpPr>
          <p:nvPr>
            <p:ph type="sldNum" sz="quarter" idx="17"/>
          </p:nvPr>
        </p:nvSpPr>
        <p:spPr/>
        <p:txBody>
          <a:bodyPr/>
          <a:lstStyle/>
          <a:p>
            <a:fld id="{CE500271-9357-418F-84D4-EBAD5C1BED5D}" type="slidenum">
              <a:rPr lang="en-BE" smtClean="0"/>
              <a:pPr/>
              <a:t>‹#›</a:t>
            </a:fld>
            <a:endParaRPr lang="en-BE"/>
          </a:p>
        </p:txBody>
      </p:sp>
      <p:sp>
        <p:nvSpPr>
          <p:cNvPr id="6" name="Text Placeholder 6">
            <a:extLst>
              <a:ext uri="{FF2B5EF4-FFF2-40B4-BE49-F238E27FC236}">
                <a16:creationId xmlns:a16="http://schemas.microsoft.com/office/drawing/2014/main" id="{F4BF7301-E364-B8DE-3DA7-3DD05F4DCB6D}"/>
              </a:ext>
            </a:extLst>
          </p:cNvPr>
          <p:cNvSpPr>
            <a:spLocks noGrp="1"/>
          </p:cNvSpPr>
          <p:nvPr>
            <p:ph type="body" sz="quarter" idx="18" hasCustomPrompt="1"/>
          </p:nvPr>
        </p:nvSpPr>
        <p:spPr>
          <a:xfrm>
            <a:off x="1892300" y="6116638"/>
            <a:ext cx="1982788" cy="741362"/>
          </a:xfrm>
          <a:blipFill dpi="0" rotWithShape="1">
            <a:blip r:embed="rId4">
              <a:extLst>
                <a:ext uri="{28A0092B-C50C-407E-A947-70E740481C1C}">
                  <a14:useLocalDpi xmlns:a14="http://schemas.microsoft.com/office/drawing/2010/main"/>
                </a:ext>
              </a:extLst>
            </a:blip>
            <a:srcRect/>
            <a:stretch>
              <a:fillRect/>
            </a:stretch>
          </a:blipFill>
        </p:spPr>
        <p:txBody>
          <a:bodyPr/>
          <a:lstStyle>
            <a:lvl2pPr marL="457200" indent="0">
              <a:buNone/>
              <a:defRPr/>
            </a:lvl2pPr>
            <a:lvl5pPr marL="1828800" indent="0">
              <a:buNone/>
              <a:defRPr/>
            </a:lvl5pPr>
          </a:lstStyle>
          <a:p>
            <a:pPr lvl="4"/>
            <a:r>
              <a:rPr lang="en-US"/>
              <a:t> </a:t>
            </a:r>
            <a:endParaRPr lang="en-BE"/>
          </a:p>
        </p:txBody>
      </p:sp>
    </p:spTree>
    <p:extLst>
      <p:ext uri="{BB962C8B-B14F-4D97-AF65-F5344CB8AC3E}">
        <p14:creationId xmlns:p14="http://schemas.microsoft.com/office/powerpoint/2010/main" val="1011264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72A6-60F0-4A5F-99E7-9059B02575ED}"/>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04378396-8AA8-49A1-BD3D-9E7B13153005}"/>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4" name="Footer Placeholder 3">
            <a:extLst>
              <a:ext uri="{FF2B5EF4-FFF2-40B4-BE49-F238E27FC236}">
                <a16:creationId xmlns:a16="http://schemas.microsoft.com/office/drawing/2014/main" id="{4535EC50-6991-4D36-BC23-D18CE910931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C567E7B4-639D-4C8F-BDF2-CB7D8700D571}"/>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3574800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94425-3B42-4849-8D89-65E4C1810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CD592-61A6-496F-B8AE-FFE8E7BCB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44D66A-441B-43EC-B4A8-4EEE8FE6C015}"/>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5" name="Footer Placeholder 4">
            <a:extLst>
              <a:ext uri="{FF2B5EF4-FFF2-40B4-BE49-F238E27FC236}">
                <a16:creationId xmlns:a16="http://schemas.microsoft.com/office/drawing/2014/main" id="{EC9700B4-BA52-4AAC-8EE0-B66A7F1EF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6D60C-D534-44A7-BA00-8AC425AAC2A2}"/>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332641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B2CF-3E67-4453-9893-BE657E0E7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24982E-0CD7-4BC6-8570-969B073C39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F6DEF-2895-4CCE-80F6-51C4E754D5E9}"/>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5" name="Footer Placeholder 4">
            <a:extLst>
              <a:ext uri="{FF2B5EF4-FFF2-40B4-BE49-F238E27FC236}">
                <a16:creationId xmlns:a16="http://schemas.microsoft.com/office/drawing/2014/main" id="{F4EADA5D-F691-4F13-86BE-9D0323AE5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CA1FF-A009-4C06-84BC-0CA31E628A6A}"/>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2351349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8A77-3B2A-4A16-B8E2-9600CABCE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3D2567-D824-4814-A851-93BD42F77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1EEC6-9BFF-4F5C-BA56-C21A535A67FE}"/>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5" name="Footer Placeholder 4">
            <a:extLst>
              <a:ext uri="{FF2B5EF4-FFF2-40B4-BE49-F238E27FC236}">
                <a16:creationId xmlns:a16="http://schemas.microsoft.com/office/drawing/2014/main" id="{DFCA668B-C2AA-4473-9776-32ECD4CEB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E7973-8385-4623-BE27-04B0DBBF942F}"/>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310530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0931-B0D4-3B50-25E2-DA0A708CD34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45ACEA4-2CD6-EF5A-E942-AA026C69A166}"/>
              </a:ext>
            </a:extLst>
          </p:cNvPr>
          <p:cNvSpPr>
            <a:spLocks noGrp="1"/>
          </p:cNvSpPr>
          <p:nvPr>
            <p:ph idx="1"/>
          </p:nvPr>
        </p:nvSpPr>
        <p:spPr>
          <a:xfrm>
            <a:off x="838200" y="1825625"/>
            <a:ext cx="10515600" cy="4245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8361DB1-A78B-E287-400B-4DAE265FCCD7}"/>
              </a:ext>
            </a:extLst>
          </p:cNvPr>
          <p:cNvSpPr>
            <a:spLocks noGrp="1"/>
          </p:cNvSpPr>
          <p:nvPr>
            <p:ph type="dt" sz="half" idx="10"/>
          </p:nvPr>
        </p:nvSpPr>
        <p:spPr/>
        <p:txBody>
          <a:bodyPr/>
          <a:lstStyle/>
          <a:p>
            <a:fld id="{FB8D6559-144D-4FD9-8754-55630CB754AD}" type="datetime3">
              <a:rPr lang="en-US" smtClean="0"/>
              <a:t>13 September 2024</a:t>
            </a:fld>
            <a:endParaRPr lang="en-BE"/>
          </a:p>
        </p:txBody>
      </p:sp>
      <p:sp>
        <p:nvSpPr>
          <p:cNvPr id="5" name="Footer Placeholder 4">
            <a:extLst>
              <a:ext uri="{FF2B5EF4-FFF2-40B4-BE49-F238E27FC236}">
                <a16:creationId xmlns:a16="http://schemas.microsoft.com/office/drawing/2014/main" id="{99A80B10-1CAA-53D2-3C8F-5C4114EEA5C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425E12F-6BC0-8E37-7F56-204D0A36F97E}"/>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2481333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0F37-359F-43CD-98CD-BF01CA8F4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3154F2-232D-48B3-B02D-8FE8CE6E31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96ADE-C8F1-469D-941F-8B830BEB0B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07996-0941-4B51-90A4-3DE923FAA584}"/>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6" name="Footer Placeholder 5">
            <a:extLst>
              <a:ext uri="{FF2B5EF4-FFF2-40B4-BE49-F238E27FC236}">
                <a16:creationId xmlns:a16="http://schemas.microsoft.com/office/drawing/2014/main" id="{41DCAE9E-1A44-45F2-A60A-686741AFB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DCEA8-AD9A-4AB6-B9D4-2286AD277F79}"/>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267109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D766-C745-486A-9307-C4D1C90550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800044-6002-4D42-9997-F546842C3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2A2C3C-E0FD-49A6-A607-FF41D3689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1784B7-DE0E-4FC8-B01B-79313E3F9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ECE51-CAD5-4467-8EAD-993B56B800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761B9F-C845-4866-BA86-D35CA08C27F6}"/>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8" name="Footer Placeholder 7">
            <a:extLst>
              <a:ext uri="{FF2B5EF4-FFF2-40B4-BE49-F238E27FC236}">
                <a16:creationId xmlns:a16="http://schemas.microsoft.com/office/drawing/2014/main" id="{4B047C56-BA68-4063-A5FA-7D84A6CB56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82AAE1-09D9-4BD9-A01A-6052AD3FBA97}"/>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2851073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8BB3-6E56-408F-8C09-558F4A4FC7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936839-EE97-408D-8614-6CD1CC749258}"/>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4" name="Footer Placeholder 3">
            <a:extLst>
              <a:ext uri="{FF2B5EF4-FFF2-40B4-BE49-F238E27FC236}">
                <a16:creationId xmlns:a16="http://schemas.microsoft.com/office/drawing/2014/main" id="{7D2AE2F4-A3C7-4ED3-91CD-065CC65D90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8F2C5E-95B9-450A-A9F1-CC3602743151}"/>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3648133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B3673-CAA7-4652-B957-EE107C9DBA95}"/>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3" name="Footer Placeholder 2">
            <a:extLst>
              <a:ext uri="{FF2B5EF4-FFF2-40B4-BE49-F238E27FC236}">
                <a16:creationId xmlns:a16="http://schemas.microsoft.com/office/drawing/2014/main" id="{591CF3BB-AD5E-4D50-92E2-4029D16BE4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DD5BE5-F9DE-4A42-9884-CCC642213157}"/>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3888307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A3B7C-52D1-4146-8486-3C5E8EFF4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2ABD8B-A3F7-4B12-BD8E-CC030F0A06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05E91-1CBE-4ECF-AF0A-11BD5B43B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64128-2B73-44D9-A4F6-AB5DCD27A835}"/>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6" name="Footer Placeholder 5">
            <a:extLst>
              <a:ext uri="{FF2B5EF4-FFF2-40B4-BE49-F238E27FC236}">
                <a16:creationId xmlns:a16="http://schemas.microsoft.com/office/drawing/2014/main" id="{A5596986-A934-4536-9F90-DE00118AE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33C4A-3945-4BE3-B0A3-3E4863B28966}"/>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429585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2BDF-4F9D-4392-8491-ABE1CF05DE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3F071F-05F5-4B6B-BF46-C874B14C08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64CDAB-4068-47DB-87BE-977FB86BA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02D92-2AC9-4F8B-BF52-E153CEDE70F5}"/>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6" name="Footer Placeholder 5">
            <a:extLst>
              <a:ext uri="{FF2B5EF4-FFF2-40B4-BE49-F238E27FC236}">
                <a16:creationId xmlns:a16="http://schemas.microsoft.com/office/drawing/2014/main" id="{AB197C69-45C8-4A2C-B6AA-ACE3CDCC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B6978-9F22-4B40-A015-F541199F16E6}"/>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1074973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836A-7EF1-426F-AABF-472A7A2A9B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D89C0-4364-493A-B13A-62403C6A0F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DE6B3-FE64-4DD9-9DD9-3C19187BF118}"/>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5" name="Footer Placeholder 4">
            <a:extLst>
              <a:ext uri="{FF2B5EF4-FFF2-40B4-BE49-F238E27FC236}">
                <a16:creationId xmlns:a16="http://schemas.microsoft.com/office/drawing/2014/main" id="{BB59E664-49BC-4D27-BF8A-D090E1570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5DA21-8AC8-490C-AF54-B64BFE12A46A}"/>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85385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C8E9E9-8A58-47E9-9BD1-F3E9D241C8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BBAA6-099F-495B-A811-0375836A0F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82652-43DD-4FC9-8D74-3230F2A7ABD4}"/>
              </a:ext>
            </a:extLst>
          </p:cNvPr>
          <p:cNvSpPr>
            <a:spLocks noGrp="1"/>
          </p:cNvSpPr>
          <p:nvPr>
            <p:ph type="dt" sz="half" idx="10"/>
          </p:nvPr>
        </p:nvSpPr>
        <p:spPr/>
        <p:txBody>
          <a:bodyPr/>
          <a:lstStyle/>
          <a:p>
            <a:fld id="{6DBF6DA3-D77A-407E-8506-7EBE67052F8B}" type="datetimeFigureOut">
              <a:rPr lang="en-US" smtClean="0"/>
              <a:t>9/13/2024</a:t>
            </a:fld>
            <a:endParaRPr lang="en-US"/>
          </a:p>
        </p:txBody>
      </p:sp>
      <p:sp>
        <p:nvSpPr>
          <p:cNvPr id="5" name="Footer Placeholder 4">
            <a:extLst>
              <a:ext uri="{FF2B5EF4-FFF2-40B4-BE49-F238E27FC236}">
                <a16:creationId xmlns:a16="http://schemas.microsoft.com/office/drawing/2014/main" id="{3AA2DDBD-C5F6-4300-B9A2-A5161FE8B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3295D-8F35-449F-9C2C-9DC274F28E63}"/>
              </a:ext>
            </a:extLst>
          </p:cNvPr>
          <p:cNvSpPr>
            <a:spLocks noGrp="1"/>
          </p:cNvSpPr>
          <p:nvPr>
            <p:ph type="sldNum" sz="quarter" idx="12"/>
          </p:nvPr>
        </p:nvSpPr>
        <p:spPr/>
        <p:txBody>
          <a:bodyPr/>
          <a:lstStyle/>
          <a:p>
            <a:fld id="{67377767-AEEA-4011-9B3F-5B01D3C206D7}" type="slidenum">
              <a:rPr lang="en-US" smtClean="0"/>
              <a:t>‹#›</a:t>
            </a:fld>
            <a:endParaRPr lang="en-US"/>
          </a:p>
        </p:txBody>
      </p:sp>
    </p:spTree>
    <p:extLst>
      <p:ext uri="{BB962C8B-B14F-4D97-AF65-F5344CB8AC3E}">
        <p14:creationId xmlns:p14="http://schemas.microsoft.com/office/powerpoint/2010/main" val="2617064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ul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C38C7F-7C1F-F15A-DB1B-192A8E02BCC3}"/>
              </a:ext>
            </a:extLst>
          </p:cNvPr>
          <p:cNvSpPr/>
          <p:nvPr userDrawn="1"/>
        </p:nvSpPr>
        <p:spPr>
          <a:xfrm>
            <a:off x="0" y="0"/>
            <a:ext cx="12192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Circle: Hollow 8">
            <a:extLst>
              <a:ext uri="{FF2B5EF4-FFF2-40B4-BE49-F238E27FC236}">
                <a16:creationId xmlns:a16="http://schemas.microsoft.com/office/drawing/2014/main" id="{33C43442-F183-BC74-053D-484E66E14A05}"/>
              </a:ext>
            </a:extLst>
          </p:cNvPr>
          <p:cNvSpPr>
            <a:spLocks noGrp="1" noRot="1" noMove="1" noResize="1" noEditPoints="1" noAdjustHandles="1" noChangeArrowheads="1" noChangeShapeType="1"/>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grpSp>
        <p:nvGrpSpPr>
          <p:cNvPr id="10" name="Group 9">
            <a:extLst>
              <a:ext uri="{FF2B5EF4-FFF2-40B4-BE49-F238E27FC236}">
                <a16:creationId xmlns:a16="http://schemas.microsoft.com/office/drawing/2014/main" id="{AC0A91EF-122F-31AF-6C36-B702005DD91B}"/>
              </a:ext>
            </a:extLst>
          </p:cNvPr>
          <p:cNvGrpSpPr/>
          <p:nvPr userDrawn="1"/>
        </p:nvGrpSpPr>
        <p:grpSpPr>
          <a:xfrm>
            <a:off x="0" y="6145634"/>
            <a:ext cx="1846161" cy="694481"/>
            <a:chOff x="0" y="6163519"/>
            <a:chExt cx="1846161" cy="694481"/>
          </a:xfrm>
        </p:grpSpPr>
        <p:sp>
          <p:nvSpPr>
            <p:cNvPr id="11" name="Rectangle 10">
              <a:extLst>
                <a:ext uri="{FF2B5EF4-FFF2-40B4-BE49-F238E27FC236}">
                  <a16:creationId xmlns:a16="http://schemas.microsoft.com/office/drawing/2014/main" id="{A83D449D-62B4-7B97-099F-AD8B0D87B3F8}"/>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a:extLst>
                <a:ext uri="{FF2B5EF4-FFF2-40B4-BE49-F238E27FC236}">
                  <a16:creationId xmlns:a16="http://schemas.microsoft.com/office/drawing/2014/main" id="{DDE73A23-08B8-A4AE-4ACB-7B387140B2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2" name="Title 1">
            <a:extLst>
              <a:ext uri="{FF2B5EF4-FFF2-40B4-BE49-F238E27FC236}">
                <a16:creationId xmlns:a16="http://schemas.microsoft.com/office/drawing/2014/main" id="{A2626E8A-D9B5-4336-99A3-275E406E6C69}"/>
              </a:ext>
            </a:extLst>
          </p:cNvPr>
          <p:cNvSpPr>
            <a:spLocks noGrp="1"/>
          </p:cNvSpPr>
          <p:nvPr>
            <p:ph type="title"/>
          </p:nvPr>
        </p:nvSpPr>
        <p:spPr>
          <a:xfrm>
            <a:off x="352063" y="365126"/>
            <a:ext cx="11511022" cy="1122222"/>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463399A-54A8-CA0A-7277-A3A9C7128117}"/>
              </a:ext>
            </a:extLst>
          </p:cNvPr>
          <p:cNvSpPr>
            <a:spLocks noGrp="1"/>
          </p:cNvSpPr>
          <p:nvPr>
            <p:ph sz="half" idx="1"/>
          </p:nvPr>
        </p:nvSpPr>
        <p:spPr>
          <a:xfrm>
            <a:off x="352062" y="1776411"/>
            <a:ext cx="115110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44F351E2-803B-CEFB-DBAD-7D1A61B2A551}"/>
              </a:ext>
            </a:extLst>
          </p:cNvPr>
          <p:cNvSpPr>
            <a:spLocks noGrp="1"/>
          </p:cNvSpPr>
          <p:nvPr>
            <p:ph type="dt" sz="half" idx="10"/>
          </p:nvPr>
        </p:nvSpPr>
        <p:spPr/>
        <p:txBody>
          <a:bodyPr/>
          <a:lstStyle/>
          <a:p>
            <a:fld id="{E2446D9B-0136-4BE2-9C17-6EC3631171DD}" type="datetime3">
              <a:rPr lang="en-US" smtClean="0"/>
              <a:t>13 September 2024</a:t>
            </a:fld>
            <a:endParaRPr lang="en-BE"/>
          </a:p>
        </p:txBody>
      </p:sp>
      <p:sp>
        <p:nvSpPr>
          <p:cNvPr id="6" name="Footer Placeholder 5">
            <a:extLst>
              <a:ext uri="{FF2B5EF4-FFF2-40B4-BE49-F238E27FC236}">
                <a16:creationId xmlns:a16="http://schemas.microsoft.com/office/drawing/2014/main" id="{A0D4431E-837A-034A-00C5-79ADB8D3D84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AED2507-2AA0-530E-1CBF-D5A946AF963A}"/>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2469016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EB52-21B3-421E-84C1-E80EB5684E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7CC50357-772E-404A-9627-41BBD5F80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12B8BA0E-88F8-4CA1-918E-4178E04B806A}"/>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5" name="Footer Placeholder 4">
            <a:extLst>
              <a:ext uri="{FF2B5EF4-FFF2-40B4-BE49-F238E27FC236}">
                <a16:creationId xmlns:a16="http://schemas.microsoft.com/office/drawing/2014/main" id="{F3D50A4A-0299-4AC1-8122-66EC2E8B134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F22DBB7-A46E-4828-BB00-F1495A88D088}"/>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97651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4455FE-389D-A255-2706-35DAFC92D3BB}"/>
              </a:ext>
            </a:extLst>
          </p:cNvPr>
          <p:cNvSpPr/>
          <p:nvPr userDrawn="1"/>
        </p:nvSpPr>
        <p:spPr>
          <a:xfrm>
            <a:off x="0" y="0"/>
            <a:ext cx="12192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Circle: Hollow 10">
            <a:extLst>
              <a:ext uri="{FF2B5EF4-FFF2-40B4-BE49-F238E27FC236}">
                <a16:creationId xmlns:a16="http://schemas.microsoft.com/office/drawing/2014/main" id="{1A662BCD-D1F9-AC86-8708-6EEC2CDC562D}"/>
              </a:ext>
            </a:extLst>
          </p:cNvPr>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 name="Title 1">
            <a:extLst>
              <a:ext uri="{FF2B5EF4-FFF2-40B4-BE49-F238E27FC236}">
                <a16:creationId xmlns:a16="http://schemas.microsoft.com/office/drawing/2014/main" id="{BD842235-7C2F-6C2F-A20D-57C294905622}"/>
              </a:ext>
            </a:extLst>
          </p:cNvPr>
          <p:cNvSpPr>
            <a:spLocks noGrp="1"/>
          </p:cNvSpPr>
          <p:nvPr>
            <p:ph type="title"/>
          </p:nvPr>
        </p:nvSpPr>
        <p:spPr>
          <a:xfrm>
            <a:off x="831850" y="1059024"/>
            <a:ext cx="10515600" cy="1875159"/>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E3FB6FC7-7BAB-869E-1287-2E85E70BE647}"/>
              </a:ext>
            </a:extLst>
          </p:cNvPr>
          <p:cNvSpPr>
            <a:spLocks noGrp="1"/>
          </p:cNvSpPr>
          <p:nvPr>
            <p:ph type="body" idx="1"/>
          </p:nvPr>
        </p:nvSpPr>
        <p:spPr>
          <a:xfrm>
            <a:off x="831850" y="2685327"/>
            <a:ext cx="10515600" cy="1587097"/>
          </a:xfrm>
        </p:spPr>
        <p:txBody>
          <a:bodyPr/>
          <a:lstStyle>
            <a:lvl1pPr marL="0" indent="0">
              <a:buNone/>
              <a:defRPr sz="2400" b="1" cap="all" baseline="0">
                <a:solidFill>
                  <a:schemeClr val="tx1"/>
                </a:solidFill>
                <a:latin typeface="Consolas" panose="020B0609020204030204" pitchFamily="49"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711ED-4939-0DF9-8AD2-AAF26FBA165C}"/>
              </a:ext>
            </a:extLst>
          </p:cNvPr>
          <p:cNvSpPr>
            <a:spLocks noGrp="1"/>
          </p:cNvSpPr>
          <p:nvPr>
            <p:ph type="dt" sz="half" idx="10"/>
          </p:nvPr>
        </p:nvSpPr>
        <p:spPr/>
        <p:txBody>
          <a:bodyPr/>
          <a:lstStyle/>
          <a:p>
            <a:fld id="{4783F7A0-EE80-41AA-8786-2A1417E3B603}" type="datetime3">
              <a:rPr lang="en-US" smtClean="0"/>
              <a:t>13 September 2024</a:t>
            </a:fld>
            <a:endParaRPr lang="en-BE"/>
          </a:p>
        </p:txBody>
      </p:sp>
      <p:sp>
        <p:nvSpPr>
          <p:cNvPr id="5" name="Footer Placeholder 4">
            <a:extLst>
              <a:ext uri="{FF2B5EF4-FFF2-40B4-BE49-F238E27FC236}">
                <a16:creationId xmlns:a16="http://schemas.microsoft.com/office/drawing/2014/main" id="{ECF1BE88-E047-3B8E-23B1-7A75144FB01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5676274-2A5D-89CA-3EE9-65D9ECE09984}"/>
              </a:ext>
            </a:extLst>
          </p:cNvPr>
          <p:cNvSpPr>
            <a:spLocks noGrp="1"/>
          </p:cNvSpPr>
          <p:nvPr>
            <p:ph type="sldNum" sz="quarter" idx="12"/>
          </p:nvPr>
        </p:nvSpPr>
        <p:spPr/>
        <p:txBody>
          <a:bodyPr/>
          <a:lstStyle/>
          <a:p>
            <a:fld id="{CE500271-9357-418F-84D4-EBAD5C1BED5D}" type="slidenum">
              <a:rPr lang="en-BE" smtClean="0"/>
              <a:t>‹#›</a:t>
            </a:fld>
            <a:endParaRPr lang="en-BE"/>
          </a:p>
        </p:txBody>
      </p:sp>
      <p:grpSp>
        <p:nvGrpSpPr>
          <p:cNvPr id="8" name="Group 7">
            <a:extLst>
              <a:ext uri="{FF2B5EF4-FFF2-40B4-BE49-F238E27FC236}">
                <a16:creationId xmlns:a16="http://schemas.microsoft.com/office/drawing/2014/main" id="{386ED166-FCC0-0B29-38D5-8AC75603D958}"/>
              </a:ext>
            </a:extLst>
          </p:cNvPr>
          <p:cNvGrpSpPr/>
          <p:nvPr userDrawn="1"/>
        </p:nvGrpSpPr>
        <p:grpSpPr>
          <a:xfrm>
            <a:off x="0" y="6145634"/>
            <a:ext cx="1846161" cy="694481"/>
            <a:chOff x="0" y="6163519"/>
            <a:chExt cx="1846161" cy="694481"/>
          </a:xfrm>
        </p:grpSpPr>
        <p:sp>
          <p:nvSpPr>
            <p:cNvPr id="9" name="Rectangle 8">
              <a:extLst>
                <a:ext uri="{FF2B5EF4-FFF2-40B4-BE49-F238E27FC236}">
                  <a16:creationId xmlns:a16="http://schemas.microsoft.com/office/drawing/2014/main" id="{47858134-48FB-175F-C7FB-BD99961233A0}"/>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0" name="Picture 9">
              <a:extLst>
                <a:ext uri="{FF2B5EF4-FFF2-40B4-BE49-F238E27FC236}">
                  <a16:creationId xmlns:a16="http://schemas.microsoft.com/office/drawing/2014/main" id="{1F597EFB-0192-5681-F296-E536D022B3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Tree>
    <p:extLst>
      <p:ext uri="{BB962C8B-B14F-4D97-AF65-F5344CB8AC3E}">
        <p14:creationId xmlns:p14="http://schemas.microsoft.com/office/powerpoint/2010/main" val="3736115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68AB-3A66-40D4-85B6-F061B0492B25}"/>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42ECD1EF-058E-4C59-BF18-5756A24BA2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CC3DAAC3-7D04-49C8-8DA0-1CE95EC6819B}"/>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5" name="Footer Placeholder 4">
            <a:extLst>
              <a:ext uri="{FF2B5EF4-FFF2-40B4-BE49-F238E27FC236}">
                <a16:creationId xmlns:a16="http://schemas.microsoft.com/office/drawing/2014/main" id="{5DC933E1-CA48-4CFC-A286-5E5038F3EE5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238BF49-9EDC-4495-91C5-EBD8EF4C8F2E}"/>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386536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C9EA-9E98-48A3-A10F-575719191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D5925F6B-2A77-45A7-B5B6-9667F1CCC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90EFE-371E-494F-B53E-60EEC97AAE2B}"/>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5" name="Footer Placeholder 4">
            <a:extLst>
              <a:ext uri="{FF2B5EF4-FFF2-40B4-BE49-F238E27FC236}">
                <a16:creationId xmlns:a16="http://schemas.microsoft.com/office/drawing/2014/main" id="{1EF9E0B8-BD53-4ECD-8962-D910CC0CB11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924AA7C-5FC2-45F9-9736-ADDDB8A4E55C}"/>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3140432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2471-A798-43AA-B136-A1C9DAD22D52}"/>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3355F56-3449-44F8-BE0F-C382616B1B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EAB01252-C955-4BBC-BECC-980F23B756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DC453DCF-AF57-42DB-A8A9-A71679AC8BCF}"/>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6" name="Footer Placeholder 5">
            <a:extLst>
              <a:ext uri="{FF2B5EF4-FFF2-40B4-BE49-F238E27FC236}">
                <a16:creationId xmlns:a16="http://schemas.microsoft.com/office/drawing/2014/main" id="{8E781BCC-5FF4-436B-8331-5724F0AF652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7BE92B4-4F75-4E2C-ADF3-68712752BA49}"/>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3802350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15FE-18AE-4E7B-B6C1-0F5DCBB295D4}"/>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EB762F5-CA70-46EB-B747-F09ED9CC7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94A8D8-6AB0-4E88-8BBB-E8878BE81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498A7A87-1ED9-4246-9BFE-76C8C3463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520F40-CBF6-4B6A-90B0-78BECC5A84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1F263792-A746-4D0B-8B7E-C973B805893E}"/>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8" name="Footer Placeholder 7">
            <a:extLst>
              <a:ext uri="{FF2B5EF4-FFF2-40B4-BE49-F238E27FC236}">
                <a16:creationId xmlns:a16="http://schemas.microsoft.com/office/drawing/2014/main" id="{8B1BE8BE-FA03-4C6D-BA05-CA256EE09B82}"/>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070CBD8E-58DD-40B2-BE7E-3B271FC22719}"/>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3685215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72A6-60F0-4A5F-99E7-9059B02575ED}"/>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04378396-8AA8-49A1-BD3D-9E7B13153005}"/>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4" name="Footer Placeholder 3">
            <a:extLst>
              <a:ext uri="{FF2B5EF4-FFF2-40B4-BE49-F238E27FC236}">
                <a16:creationId xmlns:a16="http://schemas.microsoft.com/office/drawing/2014/main" id="{4535EC50-6991-4D36-BC23-D18CE910931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C567E7B4-639D-4C8F-BDF2-CB7D8700D571}"/>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2406004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A6B6B-887C-48EB-BB93-808F0C31BD65}"/>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3" name="Footer Placeholder 2">
            <a:extLst>
              <a:ext uri="{FF2B5EF4-FFF2-40B4-BE49-F238E27FC236}">
                <a16:creationId xmlns:a16="http://schemas.microsoft.com/office/drawing/2014/main" id="{3ADF6962-8762-4D4B-8160-F41C3ABBEBF7}"/>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48020034-6DE7-492E-B100-118EE93CD077}"/>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1064637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A6AE-2DB5-487E-B454-16F10A0D6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77D4DC2D-1C20-4F1F-93F4-4668D6F430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9B816A28-65BD-456E-BCEC-1748521FC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2BB7F-FE9E-42B8-AF6C-454EEABF2E86}"/>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6" name="Footer Placeholder 5">
            <a:extLst>
              <a:ext uri="{FF2B5EF4-FFF2-40B4-BE49-F238E27FC236}">
                <a16:creationId xmlns:a16="http://schemas.microsoft.com/office/drawing/2014/main" id="{F37D657E-C5A5-4D26-BE54-58D8C03B455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6D2A042D-B56E-44C3-840E-FEDAB8BC2D0D}"/>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397451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422B-0028-4602-8F25-A69DF3CFC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3E100248-E1AF-428F-9160-E6ED63CF1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06DE1E8A-1062-4A37-AE8B-36F71F5BC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EED3D-517D-43C8-8097-6A0200C73534}"/>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6" name="Footer Placeholder 5">
            <a:extLst>
              <a:ext uri="{FF2B5EF4-FFF2-40B4-BE49-F238E27FC236}">
                <a16:creationId xmlns:a16="http://schemas.microsoft.com/office/drawing/2014/main" id="{F87CB918-81DE-4966-A8D5-3F0AB1235B7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930CFC0-C590-4E98-864D-49466E541CD7}"/>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3636739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72FC-EF03-4E78-8F55-EC59DE14B670}"/>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C45342B-870F-4129-A621-7A63735B72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6448070-4CFB-4FDA-9F5E-6A4165A39B09}"/>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5" name="Footer Placeholder 4">
            <a:extLst>
              <a:ext uri="{FF2B5EF4-FFF2-40B4-BE49-F238E27FC236}">
                <a16:creationId xmlns:a16="http://schemas.microsoft.com/office/drawing/2014/main" id="{150509DF-4672-4AB3-89DB-886B31D6751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1EF31F7-18C0-48F8-A796-F28DE0E21F99}"/>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4250602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3051FF-A2F1-422C-BCED-C9A16A510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689D814-A702-4D75-B85F-9839341DBA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04E6E63-C486-43D8-A1A8-CE61BB65406D}"/>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5" name="Footer Placeholder 4">
            <a:extLst>
              <a:ext uri="{FF2B5EF4-FFF2-40B4-BE49-F238E27FC236}">
                <a16:creationId xmlns:a16="http://schemas.microsoft.com/office/drawing/2014/main" id="{ED493CD8-216D-4473-A28C-BADE40CABF8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5AF46A5-6ADB-4D45-82D9-793DFDCFB229}"/>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231740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C38C7F-7C1F-F15A-DB1B-192A8E02BCC3}"/>
              </a:ext>
            </a:extLst>
          </p:cNvPr>
          <p:cNvSpPr/>
          <p:nvPr userDrawn="1"/>
        </p:nvSpPr>
        <p:spPr>
          <a:xfrm>
            <a:off x="0" y="0"/>
            <a:ext cx="12192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Circle: Hollow 8">
            <a:extLst>
              <a:ext uri="{FF2B5EF4-FFF2-40B4-BE49-F238E27FC236}">
                <a16:creationId xmlns:a16="http://schemas.microsoft.com/office/drawing/2014/main" id="{33C43442-F183-BC74-053D-484E66E14A05}"/>
              </a:ext>
            </a:extLst>
          </p:cNvPr>
          <p:cNvSpPr>
            <a:spLocks noGrp="1" noRot="1" noMove="1" noResize="1" noEditPoints="1" noAdjustHandles="1" noChangeArrowheads="1" noChangeShapeType="1"/>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grpSp>
        <p:nvGrpSpPr>
          <p:cNvPr id="10" name="Group 9">
            <a:extLst>
              <a:ext uri="{FF2B5EF4-FFF2-40B4-BE49-F238E27FC236}">
                <a16:creationId xmlns:a16="http://schemas.microsoft.com/office/drawing/2014/main" id="{AC0A91EF-122F-31AF-6C36-B702005DD91B}"/>
              </a:ext>
            </a:extLst>
          </p:cNvPr>
          <p:cNvGrpSpPr/>
          <p:nvPr userDrawn="1"/>
        </p:nvGrpSpPr>
        <p:grpSpPr>
          <a:xfrm>
            <a:off x="0" y="6145634"/>
            <a:ext cx="1846161" cy="694481"/>
            <a:chOff x="0" y="6163519"/>
            <a:chExt cx="1846161" cy="694481"/>
          </a:xfrm>
        </p:grpSpPr>
        <p:sp>
          <p:nvSpPr>
            <p:cNvPr id="11" name="Rectangle 10">
              <a:extLst>
                <a:ext uri="{FF2B5EF4-FFF2-40B4-BE49-F238E27FC236}">
                  <a16:creationId xmlns:a16="http://schemas.microsoft.com/office/drawing/2014/main" id="{A83D449D-62B4-7B97-099F-AD8B0D87B3F8}"/>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a:extLst>
                <a:ext uri="{FF2B5EF4-FFF2-40B4-BE49-F238E27FC236}">
                  <a16:creationId xmlns:a16="http://schemas.microsoft.com/office/drawing/2014/main" id="{DDE73A23-08B8-A4AE-4ACB-7B387140B2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2" name="Title 1">
            <a:extLst>
              <a:ext uri="{FF2B5EF4-FFF2-40B4-BE49-F238E27FC236}">
                <a16:creationId xmlns:a16="http://schemas.microsoft.com/office/drawing/2014/main" id="{A2626E8A-D9B5-4336-99A3-275E406E6C69}"/>
              </a:ext>
            </a:extLst>
          </p:cNvPr>
          <p:cNvSpPr>
            <a:spLocks noGrp="1"/>
          </p:cNvSpPr>
          <p:nvPr>
            <p:ph type="title"/>
          </p:nvPr>
        </p:nvSpPr>
        <p:spPr>
          <a:xfrm>
            <a:off x="352063" y="365126"/>
            <a:ext cx="11511022" cy="1122222"/>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463399A-54A8-CA0A-7277-A3A9C7128117}"/>
              </a:ext>
            </a:extLst>
          </p:cNvPr>
          <p:cNvSpPr>
            <a:spLocks noGrp="1"/>
          </p:cNvSpPr>
          <p:nvPr>
            <p:ph sz="half" idx="1"/>
          </p:nvPr>
        </p:nvSpPr>
        <p:spPr>
          <a:xfrm>
            <a:off x="352063" y="1776411"/>
            <a:ext cx="50243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44F351E2-803B-CEFB-DBAD-7D1A61B2A551}"/>
              </a:ext>
            </a:extLst>
          </p:cNvPr>
          <p:cNvSpPr>
            <a:spLocks noGrp="1"/>
          </p:cNvSpPr>
          <p:nvPr>
            <p:ph type="dt" sz="half" idx="10"/>
          </p:nvPr>
        </p:nvSpPr>
        <p:spPr/>
        <p:txBody>
          <a:bodyPr/>
          <a:lstStyle/>
          <a:p>
            <a:fld id="{E2446D9B-0136-4BE2-9C17-6EC3631171DD}" type="datetime3">
              <a:rPr lang="en-US" smtClean="0"/>
              <a:t>13 September 2024</a:t>
            </a:fld>
            <a:endParaRPr lang="en-BE"/>
          </a:p>
        </p:txBody>
      </p:sp>
      <p:sp>
        <p:nvSpPr>
          <p:cNvPr id="6" name="Footer Placeholder 5">
            <a:extLst>
              <a:ext uri="{FF2B5EF4-FFF2-40B4-BE49-F238E27FC236}">
                <a16:creationId xmlns:a16="http://schemas.microsoft.com/office/drawing/2014/main" id="{A0D4431E-837A-034A-00C5-79ADB8D3D84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AED2507-2AA0-530E-1CBF-D5A946AF963A}"/>
              </a:ext>
            </a:extLst>
          </p:cNvPr>
          <p:cNvSpPr>
            <a:spLocks noGrp="1"/>
          </p:cNvSpPr>
          <p:nvPr>
            <p:ph type="sldNum" sz="quarter" idx="12"/>
          </p:nvPr>
        </p:nvSpPr>
        <p:spPr/>
        <p:txBody>
          <a:bodyPr/>
          <a:lstStyle/>
          <a:p>
            <a:fld id="{CE500271-9357-418F-84D4-EBAD5C1BED5D}" type="slidenum">
              <a:rPr lang="en-BE" smtClean="0"/>
              <a:t>‹#›</a:t>
            </a:fld>
            <a:endParaRPr lang="en-BE"/>
          </a:p>
        </p:txBody>
      </p:sp>
      <p:sp>
        <p:nvSpPr>
          <p:cNvPr id="14" name="Content Placeholder 2">
            <a:extLst>
              <a:ext uri="{FF2B5EF4-FFF2-40B4-BE49-F238E27FC236}">
                <a16:creationId xmlns:a16="http://schemas.microsoft.com/office/drawing/2014/main" id="{A0015D70-31EB-95F2-7B04-6D3BE5ADE12C}"/>
              </a:ext>
            </a:extLst>
          </p:cNvPr>
          <p:cNvSpPr>
            <a:spLocks noGrp="1"/>
          </p:cNvSpPr>
          <p:nvPr>
            <p:ph sz="half" idx="13"/>
          </p:nvPr>
        </p:nvSpPr>
        <p:spPr>
          <a:xfrm>
            <a:off x="6838707" y="1772250"/>
            <a:ext cx="50243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777522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332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0"/>
            <a:ext cx="4887912" cy="3279775"/>
          </a:xfrm>
          <a:prstGeom prst="rect">
            <a:avLst/>
          </a:prstGeom>
        </p:spPr>
        <p:txBody>
          <a:bodyPr/>
          <a:lstStyle>
            <a:lvl1pPr marL="0" indent="0" algn="ctr">
              <a:buNone/>
              <a:defRPr sz="2000">
                <a:solidFill>
                  <a:schemeClr val="tx1">
                    <a:lumMod val="65000"/>
                    <a:lumOff val="35000"/>
                  </a:schemeClr>
                </a:solidFill>
              </a:defRPr>
            </a:lvl1pPr>
          </a:lstStyle>
          <a:p>
            <a:endParaRPr lang="id-ID"/>
          </a:p>
        </p:txBody>
      </p:sp>
    </p:spTree>
    <p:extLst>
      <p:ext uri="{BB962C8B-B14F-4D97-AF65-F5344CB8AC3E}">
        <p14:creationId xmlns:p14="http://schemas.microsoft.com/office/powerpoint/2010/main" val="3603522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2649-03F8-2387-7133-6AA555B3A67F}"/>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BE"/>
          </a:p>
        </p:txBody>
      </p:sp>
      <p:sp>
        <p:nvSpPr>
          <p:cNvPr id="3" name="Subtitle 2">
            <a:extLst>
              <a:ext uri="{FF2B5EF4-FFF2-40B4-BE49-F238E27FC236}">
                <a16:creationId xmlns:a16="http://schemas.microsoft.com/office/drawing/2014/main" id="{83516D12-BEA3-AD91-F234-869E8A6A79EC}"/>
              </a:ext>
            </a:extLst>
          </p:cNvPr>
          <p:cNvSpPr>
            <a:spLocks noGrp="1"/>
          </p:cNvSpPr>
          <p:nvPr>
            <p:ph type="subTitle" idx="1"/>
          </p:nvPr>
        </p:nvSpPr>
        <p:spPr>
          <a:xfrm>
            <a:off x="1524000" y="3602038"/>
            <a:ext cx="9144000" cy="1655762"/>
          </a:xfrm>
        </p:spPr>
        <p:txBody>
          <a:bodyPr/>
          <a:lstStyle>
            <a:lvl1pPr marL="0" indent="0" algn="ctr">
              <a:buNone/>
              <a:defRPr sz="2400" b="1" cap="all" baseline="0">
                <a:solidFill>
                  <a:schemeClr val="accent1"/>
                </a:solidFill>
                <a:latin typeface="Consolas" panose="020B06090202040302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660CA8CA-75AF-C568-2546-E5693C54E991}"/>
              </a:ext>
            </a:extLst>
          </p:cNvPr>
          <p:cNvSpPr>
            <a:spLocks noGrp="1"/>
          </p:cNvSpPr>
          <p:nvPr>
            <p:ph type="dt" sz="half" idx="10"/>
          </p:nvPr>
        </p:nvSpPr>
        <p:spPr/>
        <p:txBody>
          <a:bodyPr/>
          <a:lstStyle/>
          <a:p>
            <a:fld id="{39A8FA03-73C6-47CA-8111-C5CFD1B85488}" type="datetime3">
              <a:rPr lang="en-US" smtClean="0"/>
              <a:t>13 September 2024</a:t>
            </a:fld>
            <a:endParaRPr lang="en-BE"/>
          </a:p>
        </p:txBody>
      </p:sp>
      <p:sp>
        <p:nvSpPr>
          <p:cNvPr id="5" name="Footer Placeholder 4">
            <a:extLst>
              <a:ext uri="{FF2B5EF4-FFF2-40B4-BE49-F238E27FC236}">
                <a16:creationId xmlns:a16="http://schemas.microsoft.com/office/drawing/2014/main" id="{22E2CBF9-220F-648F-7458-F0373F3DB5D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8ECF7B7-4439-7F15-4D62-EF3854050C22}"/>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1294529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0931-B0D4-3B50-25E2-DA0A708CD34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45ACEA4-2CD6-EF5A-E942-AA026C69A166}"/>
              </a:ext>
            </a:extLst>
          </p:cNvPr>
          <p:cNvSpPr>
            <a:spLocks noGrp="1"/>
          </p:cNvSpPr>
          <p:nvPr>
            <p:ph idx="1"/>
          </p:nvPr>
        </p:nvSpPr>
        <p:spPr>
          <a:xfrm>
            <a:off x="838200" y="1825625"/>
            <a:ext cx="10515600" cy="4245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8361DB1-A78B-E287-400B-4DAE265FCCD7}"/>
              </a:ext>
            </a:extLst>
          </p:cNvPr>
          <p:cNvSpPr>
            <a:spLocks noGrp="1"/>
          </p:cNvSpPr>
          <p:nvPr>
            <p:ph type="dt" sz="half" idx="10"/>
          </p:nvPr>
        </p:nvSpPr>
        <p:spPr/>
        <p:txBody>
          <a:bodyPr/>
          <a:lstStyle/>
          <a:p>
            <a:fld id="{FB8D6559-144D-4FD9-8754-55630CB754AD}" type="datetime3">
              <a:rPr lang="en-US" smtClean="0"/>
              <a:t>13 September 2024</a:t>
            </a:fld>
            <a:endParaRPr lang="en-BE"/>
          </a:p>
        </p:txBody>
      </p:sp>
      <p:sp>
        <p:nvSpPr>
          <p:cNvPr id="5" name="Footer Placeholder 4">
            <a:extLst>
              <a:ext uri="{FF2B5EF4-FFF2-40B4-BE49-F238E27FC236}">
                <a16:creationId xmlns:a16="http://schemas.microsoft.com/office/drawing/2014/main" id="{99A80B10-1CAA-53D2-3C8F-5C4114EEA5C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425E12F-6BC0-8E37-7F56-204D0A36F97E}"/>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1324515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4455FE-389D-A255-2706-35DAFC92D3BB}"/>
              </a:ext>
            </a:extLst>
          </p:cNvPr>
          <p:cNvSpPr/>
          <p:nvPr userDrawn="1"/>
        </p:nvSpPr>
        <p:spPr>
          <a:xfrm>
            <a:off x="0" y="0"/>
            <a:ext cx="12192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Circle: Hollow 10">
            <a:extLst>
              <a:ext uri="{FF2B5EF4-FFF2-40B4-BE49-F238E27FC236}">
                <a16:creationId xmlns:a16="http://schemas.microsoft.com/office/drawing/2014/main" id="{1A662BCD-D1F9-AC86-8708-6EEC2CDC562D}"/>
              </a:ext>
            </a:extLst>
          </p:cNvPr>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 name="Title 1">
            <a:extLst>
              <a:ext uri="{FF2B5EF4-FFF2-40B4-BE49-F238E27FC236}">
                <a16:creationId xmlns:a16="http://schemas.microsoft.com/office/drawing/2014/main" id="{BD842235-7C2F-6C2F-A20D-57C294905622}"/>
              </a:ext>
            </a:extLst>
          </p:cNvPr>
          <p:cNvSpPr>
            <a:spLocks noGrp="1"/>
          </p:cNvSpPr>
          <p:nvPr>
            <p:ph type="title"/>
          </p:nvPr>
        </p:nvSpPr>
        <p:spPr>
          <a:xfrm>
            <a:off x="831850" y="1059024"/>
            <a:ext cx="10515600" cy="1875159"/>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E3FB6FC7-7BAB-869E-1287-2E85E70BE647}"/>
              </a:ext>
            </a:extLst>
          </p:cNvPr>
          <p:cNvSpPr>
            <a:spLocks noGrp="1"/>
          </p:cNvSpPr>
          <p:nvPr>
            <p:ph type="body" idx="1"/>
          </p:nvPr>
        </p:nvSpPr>
        <p:spPr>
          <a:xfrm>
            <a:off x="831850" y="2685327"/>
            <a:ext cx="10515600" cy="1587097"/>
          </a:xfrm>
        </p:spPr>
        <p:txBody>
          <a:bodyPr/>
          <a:lstStyle>
            <a:lvl1pPr marL="0" indent="0">
              <a:buNone/>
              <a:defRPr sz="2400" b="1" cap="all" baseline="0">
                <a:solidFill>
                  <a:schemeClr val="tx1"/>
                </a:solidFill>
                <a:latin typeface="Consolas" panose="020B0609020204030204" pitchFamily="49"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711ED-4939-0DF9-8AD2-AAF26FBA165C}"/>
              </a:ext>
            </a:extLst>
          </p:cNvPr>
          <p:cNvSpPr>
            <a:spLocks noGrp="1"/>
          </p:cNvSpPr>
          <p:nvPr>
            <p:ph type="dt" sz="half" idx="10"/>
          </p:nvPr>
        </p:nvSpPr>
        <p:spPr/>
        <p:txBody>
          <a:bodyPr/>
          <a:lstStyle/>
          <a:p>
            <a:fld id="{4783F7A0-EE80-41AA-8786-2A1417E3B603}" type="datetime3">
              <a:rPr lang="en-US" smtClean="0"/>
              <a:t>13 September 2024</a:t>
            </a:fld>
            <a:endParaRPr lang="en-BE"/>
          </a:p>
        </p:txBody>
      </p:sp>
      <p:sp>
        <p:nvSpPr>
          <p:cNvPr id="5" name="Footer Placeholder 4">
            <a:extLst>
              <a:ext uri="{FF2B5EF4-FFF2-40B4-BE49-F238E27FC236}">
                <a16:creationId xmlns:a16="http://schemas.microsoft.com/office/drawing/2014/main" id="{ECF1BE88-E047-3B8E-23B1-7A75144FB01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5676274-2A5D-89CA-3EE9-65D9ECE09984}"/>
              </a:ext>
            </a:extLst>
          </p:cNvPr>
          <p:cNvSpPr>
            <a:spLocks noGrp="1"/>
          </p:cNvSpPr>
          <p:nvPr>
            <p:ph type="sldNum" sz="quarter" idx="12"/>
          </p:nvPr>
        </p:nvSpPr>
        <p:spPr/>
        <p:txBody>
          <a:bodyPr/>
          <a:lstStyle/>
          <a:p>
            <a:fld id="{CE500271-9357-418F-84D4-EBAD5C1BED5D}" type="slidenum">
              <a:rPr lang="en-BE" smtClean="0"/>
              <a:t>‹#›</a:t>
            </a:fld>
            <a:endParaRPr lang="en-BE"/>
          </a:p>
        </p:txBody>
      </p:sp>
      <p:grpSp>
        <p:nvGrpSpPr>
          <p:cNvPr id="8" name="Group 7">
            <a:extLst>
              <a:ext uri="{FF2B5EF4-FFF2-40B4-BE49-F238E27FC236}">
                <a16:creationId xmlns:a16="http://schemas.microsoft.com/office/drawing/2014/main" id="{386ED166-FCC0-0B29-38D5-8AC75603D958}"/>
              </a:ext>
            </a:extLst>
          </p:cNvPr>
          <p:cNvGrpSpPr/>
          <p:nvPr userDrawn="1"/>
        </p:nvGrpSpPr>
        <p:grpSpPr>
          <a:xfrm>
            <a:off x="0" y="6145634"/>
            <a:ext cx="1846161" cy="694481"/>
            <a:chOff x="0" y="6163519"/>
            <a:chExt cx="1846161" cy="694481"/>
          </a:xfrm>
        </p:grpSpPr>
        <p:sp>
          <p:nvSpPr>
            <p:cNvPr id="9" name="Rectangle 8">
              <a:extLst>
                <a:ext uri="{FF2B5EF4-FFF2-40B4-BE49-F238E27FC236}">
                  <a16:creationId xmlns:a16="http://schemas.microsoft.com/office/drawing/2014/main" id="{47858134-48FB-175F-C7FB-BD99961233A0}"/>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0" name="Picture 9">
              <a:extLst>
                <a:ext uri="{FF2B5EF4-FFF2-40B4-BE49-F238E27FC236}">
                  <a16:creationId xmlns:a16="http://schemas.microsoft.com/office/drawing/2014/main" id="{1F597EFB-0192-5681-F296-E536D022B3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Tree>
    <p:extLst>
      <p:ext uri="{BB962C8B-B14F-4D97-AF65-F5344CB8AC3E}">
        <p14:creationId xmlns:p14="http://schemas.microsoft.com/office/powerpoint/2010/main" val="791253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C38C7F-7C1F-F15A-DB1B-192A8E02BCC3}"/>
              </a:ext>
            </a:extLst>
          </p:cNvPr>
          <p:cNvSpPr/>
          <p:nvPr userDrawn="1"/>
        </p:nvSpPr>
        <p:spPr>
          <a:xfrm>
            <a:off x="0" y="0"/>
            <a:ext cx="12192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Circle: Hollow 8">
            <a:extLst>
              <a:ext uri="{FF2B5EF4-FFF2-40B4-BE49-F238E27FC236}">
                <a16:creationId xmlns:a16="http://schemas.microsoft.com/office/drawing/2014/main" id="{33C43442-F183-BC74-053D-484E66E14A05}"/>
              </a:ext>
            </a:extLst>
          </p:cNvPr>
          <p:cNvSpPr>
            <a:spLocks noGrp="1" noRot="1" noMove="1" noResize="1" noEditPoints="1" noAdjustHandles="1" noChangeArrowheads="1" noChangeShapeType="1"/>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grpSp>
        <p:nvGrpSpPr>
          <p:cNvPr id="10" name="Group 9">
            <a:extLst>
              <a:ext uri="{FF2B5EF4-FFF2-40B4-BE49-F238E27FC236}">
                <a16:creationId xmlns:a16="http://schemas.microsoft.com/office/drawing/2014/main" id="{AC0A91EF-122F-31AF-6C36-B702005DD91B}"/>
              </a:ext>
            </a:extLst>
          </p:cNvPr>
          <p:cNvGrpSpPr/>
          <p:nvPr userDrawn="1"/>
        </p:nvGrpSpPr>
        <p:grpSpPr>
          <a:xfrm>
            <a:off x="0" y="6145634"/>
            <a:ext cx="1846161" cy="694481"/>
            <a:chOff x="0" y="6163519"/>
            <a:chExt cx="1846161" cy="694481"/>
          </a:xfrm>
        </p:grpSpPr>
        <p:sp>
          <p:nvSpPr>
            <p:cNvPr id="11" name="Rectangle 10">
              <a:extLst>
                <a:ext uri="{FF2B5EF4-FFF2-40B4-BE49-F238E27FC236}">
                  <a16:creationId xmlns:a16="http://schemas.microsoft.com/office/drawing/2014/main" id="{A83D449D-62B4-7B97-099F-AD8B0D87B3F8}"/>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a:extLst>
                <a:ext uri="{FF2B5EF4-FFF2-40B4-BE49-F238E27FC236}">
                  <a16:creationId xmlns:a16="http://schemas.microsoft.com/office/drawing/2014/main" id="{DDE73A23-08B8-A4AE-4ACB-7B387140B2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2" name="Title 1">
            <a:extLst>
              <a:ext uri="{FF2B5EF4-FFF2-40B4-BE49-F238E27FC236}">
                <a16:creationId xmlns:a16="http://schemas.microsoft.com/office/drawing/2014/main" id="{A2626E8A-D9B5-4336-99A3-275E406E6C69}"/>
              </a:ext>
            </a:extLst>
          </p:cNvPr>
          <p:cNvSpPr>
            <a:spLocks noGrp="1"/>
          </p:cNvSpPr>
          <p:nvPr>
            <p:ph type="title"/>
          </p:nvPr>
        </p:nvSpPr>
        <p:spPr>
          <a:xfrm>
            <a:off x="352063" y="365126"/>
            <a:ext cx="11511022" cy="1122222"/>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463399A-54A8-CA0A-7277-A3A9C7128117}"/>
              </a:ext>
            </a:extLst>
          </p:cNvPr>
          <p:cNvSpPr>
            <a:spLocks noGrp="1"/>
          </p:cNvSpPr>
          <p:nvPr>
            <p:ph sz="half" idx="1"/>
          </p:nvPr>
        </p:nvSpPr>
        <p:spPr>
          <a:xfrm>
            <a:off x="352063" y="1776411"/>
            <a:ext cx="50243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44F351E2-803B-CEFB-DBAD-7D1A61B2A551}"/>
              </a:ext>
            </a:extLst>
          </p:cNvPr>
          <p:cNvSpPr>
            <a:spLocks noGrp="1"/>
          </p:cNvSpPr>
          <p:nvPr>
            <p:ph type="dt" sz="half" idx="10"/>
          </p:nvPr>
        </p:nvSpPr>
        <p:spPr/>
        <p:txBody>
          <a:bodyPr/>
          <a:lstStyle/>
          <a:p>
            <a:fld id="{E2446D9B-0136-4BE2-9C17-6EC3631171DD}" type="datetime3">
              <a:rPr lang="en-US" smtClean="0"/>
              <a:t>13 September 2024</a:t>
            </a:fld>
            <a:endParaRPr lang="en-BE"/>
          </a:p>
        </p:txBody>
      </p:sp>
      <p:sp>
        <p:nvSpPr>
          <p:cNvPr id="6" name="Footer Placeholder 5">
            <a:extLst>
              <a:ext uri="{FF2B5EF4-FFF2-40B4-BE49-F238E27FC236}">
                <a16:creationId xmlns:a16="http://schemas.microsoft.com/office/drawing/2014/main" id="{A0D4431E-837A-034A-00C5-79ADB8D3D84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AED2507-2AA0-530E-1CBF-D5A946AF963A}"/>
              </a:ext>
            </a:extLst>
          </p:cNvPr>
          <p:cNvSpPr>
            <a:spLocks noGrp="1"/>
          </p:cNvSpPr>
          <p:nvPr>
            <p:ph type="sldNum" sz="quarter" idx="12"/>
          </p:nvPr>
        </p:nvSpPr>
        <p:spPr/>
        <p:txBody>
          <a:bodyPr/>
          <a:lstStyle/>
          <a:p>
            <a:fld id="{CE500271-9357-418F-84D4-EBAD5C1BED5D}" type="slidenum">
              <a:rPr lang="en-BE" smtClean="0"/>
              <a:t>‹#›</a:t>
            </a:fld>
            <a:endParaRPr lang="en-BE"/>
          </a:p>
        </p:txBody>
      </p:sp>
      <p:sp>
        <p:nvSpPr>
          <p:cNvPr id="14" name="Content Placeholder 2">
            <a:extLst>
              <a:ext uri="{FF2B5EF4-FFF2-40B4-BE49-F238E27FC236}">
                <a16:creationId xmlns:a16="http://schemas.microsoft.com/office/drawing/2014/main" id="{A0015D70-31EB-95F2-7B04-6D3BE5ADE12C}"/>
              </a:ext>
            </a:extLst>
          </p:cNvPr>
          <p:cNvSpPr>
            <a:spLocks noGrp="1"/>
          </p:cNvSpPr>
          <p:nvPr>
            <p:ph sz="half" idx="13"/>
          </p:nvPr>
        </p:nvSpPr>
        <p:spPr>
          <a:xfrm>
            <a:off x="6838707" y="1772250"/>
            <a:ext cx="50243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2865053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C38C7F-7C1F-F15A-DB1B-192A8E02BCC3}"/>
              </a:ext>
            </a:extLst>
          </p:cNvPr>
          <p:cNvSpPr/>
          <p:nvPr userDrawn="1"/>
        </p:nvSpPr>
        <p:spPr>
          <a:xfrm>
            <a:off x="0" y="0"/>
            <a:ext cx="12192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Circle: Hollow 8">
            <a:extLst>
              <a:ext uri="{FF2B5EF4-FFF2-40B4-BE49-F238E27FC236}">
                <a16:creationId xmlns:a16="http://schemas.microsoft.com/office/drawing/2014/main" id="{33C43442-F183-BC74-053D-484E66E14A05}"/>
              </a:ext>
            </a:extLst>
          </p:cNvPr>
          <p:cNvSpPr>
            <a:spLocks noGrp="1" noRot="1" noMove="1" noResize="1" noEditPoints="1" noAdjustHandles="1" noChangeArrowheads="1" noChangeShapeType="1"/>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grpSp>
        <p:nvGrpSpPr>
          <p:cNvPr id="10" name="Group 9">
            <a:extLst>
              <a:ext uri="{FF2B5EF4-FFF2-40B4-BE49-F238E27FC236}">
                <a16:creationId xmlns:a16="http://schemas.microsoft.com/office/drawing/2014/main" id="{AC0A91EF-122F-31AF-6C36-B702005DD91B}"/>
              </a:ext>
            </a:extLst>
          </p:cNvPr>
          <p:cNvGrpSpPr/>
          <p:nvPr userDrawn="1"/>
        </p:nvGrpSpPr>
        <p:grpSpPr>
          <a:xfrm>
            <a:off x="0" y="6145634"/>
            <a:ext cx="1846161" cy="694481"/>
            <a:chOff x="0" y="6163519"/>
            <a:chExt cx="1846161" cy="694481"/>
          </a:xfrm>
        </p:grpSpPr>
        <p:sp>
          <p:nvSpPr>
            <p:cNvPr id="11" name="Rectangle 10">
              <a:extLst>
                <a:ext uri="{FF2B5EF4-FFF2-40B4-BE49-F238E27FC236}">
                  <a16:creationId xmlns:a16="http://schemas.microsoft.com/office/drawing/2014/main" id="{A83D449D-62B4-7B97-099F-AD8B0D87B3F8}"/>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a:extLst>
                <a:ext uri="{FF2B5EF4-FFF2-40B4-BE49-F238E27FC236}">
                  <a16:creationId xmlns:a16="http://schemas.microsoft.com/office/drawing/2014/main" id="{DDE73A23-08B8-A4AE-4ACB-7B387140B2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2" name="Title 1">
            <a:extLst>
              <a:ext uri="{FF2B5EF4-FFF2-40B4-BE49-F238E27FC236}">
                <a16:creationId xmlns:a16="http://schemas.microsoft.com/office/drawing/2014/main" id="{A2626E8A-D9B5-4336-99A3-275E406E6C69}"/>
              </a:ext>
            </a:extLst>
          </p:cNvPr>
          <p:cNvSpPr>
            <a:spLocks noGrp="1"/>
          </p:cNvSpPr>
          <p:nvPr>
            <p:ph type="title"/>
          </p:nvPr>
        </p:nvSpPr>
        <p:spPr>
          <a:xfrm>
            <a:off x="352063" y="365126"/>
            <a:ext cx="11511022" cy="1122222"/>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463399A-54A8-CA0A-7277-A3A9C7128117}"/>
              </a:ext>
            </a:extLst>
          </p:cNvPr>
          <p:cNvSpPr>
            <a:spLocks noGrp="1"/>
          </p:cNvSpPr>
          <p:nvPr>
            <p:ph sz="half" idx="1"/>
          </p:nvPr>
        </p:nvSpPr>
        <p:spPr>
          <a:xfrm>
            <a:off x="352062" y="1776411"/>
            <a:ext cx="115110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44F351E2-803B-CEFB-DBAD-7D1A61B2A551}"/>
              </a:ext>
            </a:extLst>
          </p:cNvPr>
          <p:cNvSpPr>
            <a:spLocks noGrp="1"/>
          </p:cNvSpPr>
          <p:nvPr>
            <p:ph type="dt" sz="half" idx="10"/>
          </p:nvPr>
        </p:nvSpPr>
        <p:spPr/>
        <p:txBody>
          <a:bodyPr/>
          <a:lstStyle/>
          <a:p>
            <a:fld id="{E2446D9B-0136-4BE2-9C17-6EC3631171DD}" type="datetime3">
              <a:rPr lang="en-US" smtClean="0"/>
              <a:t>13 September 2024</a:t>
            </a:fld>
            <a:endParaRPr lang="en-BE"/>
          </a:p>
        </p:txBody>
      </p:sp>
      <p:sp>
        <p:nvSpPr>
          <p:cNvPr id="6" name="Footer Placeholder 5">
            <a:extLst>
              <a:ext uri="{FF2B5EF4-FFF2-40B4-BE49-F238E27FC236}">
                <a16:creationId xmlns:a16="http://schemas.microsoft.com/office/drawing/2014/main" id="{A0D4431E-837A-034A-00C5-79ADB8D3D84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AED2507-2AA0-530E-1CBF-D5A946AF963A}"/>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983447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C0AE76-B250-403D-AEF5-9BD59E3870B1}"/>
              </a:ext>
            </a:extLst>
          </p:cNvPr>
          <p:cNvSpPr/>
          <p:nvPr userDrawn="1"/>
        </p:nvSpPr>
        <p:spPr>
          <a:xfrm>
            <a:off x="0" y="0"/>
            <a:ext cx="6096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Circle: Hollow 16">
            <a:extLst>
              <a:ext uri="{FF2B5EF4-FFF2-40B4-BE49-F238E27FC236}">
                <a16:creationId xmlns:a16="http://schemas.microsoft.com/office/drawing/2014/main" id="{A645F27F-1315-89F7-DCC6-1A508CDA6345}"/>
              </a:ext>
            </a:extLst>
          </p:cNvPr>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3" name="Text Placeholder 2">
            <a:extLst>
              <a:ext uri="{FF2B5EF4-FFF2-40B4-BE49-F238E27FC236}">
                <a16:creationId xmlns:a16="http://schemas.microsoft.com/office/drawing/2014/main" id="{E077C755-FF82-3FAF-D1C2-5EA3879CBF0E}"/>
              </a:ext>
            </a:extLst>
          </p:cNvPr>
          <p:cNvSpPr>
            <a:spLocks noGrp="1"/>
          </p:cNvSpPr>
          <p:nvPr>
            <p:ph type="body" idx="1"/>
          </p:nvPr>
        </p:nvSpPr>
        <p:spPr>
          <a:xfrm>
            <a:off x="342076" y="562934"/>
            <a:ext cx="5051728" cy="1040160"/>
          </a:xfrm>
        </p:spPr>
        <p:txBody>
          <a:bodyPr anchor="b">
            <a:noAutofit/>
          </a:bodyPr>
          <a:lstStyle>
            <a:lvl1pPr marL="0" indent="0">
              <a:buNone/>
              <a:defRPr sz="32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4D206-C109-F9CB-5D24-D418B9881A64}"/>
              </a:ext>
            </a:extLst>
          </p:cNvPr>
          <p:cNvSpPr>
            <a:spLocks noGrp="1"/>
          </p:cNvSpPr>
          <p:nvPr>
            <p:ph sz="half" idx="2"/>
          </p:nvPr>
        </p:nvSpPr>
        <p:spPr>
          <a:xfrm>
            <a:off x="342076" y="1603094"/>
            <a:ext cx="5051728" cy="4010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017D39AE-F630-8E36-A432-7DDF7629CC4E}"/>
              </a:ext>
            </a:extLst>
          </p:cNvPr>
          <p:cNvSpPr>
            <a:spLocks noGrp="1"/>
          </p:cNvSpPr>
          <p:nvPr>
            <p:ph type="dt" sz="half" idx="10"/>
          </p:nvPr>
        </p:nvSpPr>
        <p:spPr/>
        <p:txBody>
          <a:bodyPr/>
          <a:lstStyle/>
          <a:p>
            <a:fld id="{671E6C16-2B14-4E71-A34E-0383460051A4}" type="datetime3">
              <a:rPr lang="en-US" smtClean="0"/>
              <a:t>13 September 2024</a:t>
            </a:fld>
            <a:endParaRPr lang="en-BE"/>
          </a:p>
        </p:txBody>
      </p:sp>
      <p:sp>
        <p:nvSpPr>
          <p:cNvPr id="8" name="Footer Placeholder 7">
            <a:extLst>
              <a:ext uri="{FF2B5EF4-FFF2-40B4-BE49-F238E27FC236}">
                <a16:creationId xmlns:a16="http://schemas.microsoft.com/office/drawing/2014/main" id="{DDB5CCCE-AB36-AA5B-30A5-8C42100F44D4}"/>
              </a:ext>
            </a:extLst>
          </p:cNvPr>
          <p:cNvSpPr>
            <a:spLocks noGrp="1"/>
          </p:cNvSpPr>
          <p:nvPr>
            <p:ph type="ftr" sz="quarter" idx="11"/>
          </p:nvPr>
        </p:nvSpPr>
        <p:spPr>
          <a:xfrm>
            <a:off x="2233915" y="6365688"/>
            <a:ext cx="3159890" cy="365125"/>
          </a:xfrm>
        </p:spPr>
        <p:txBody>
          <a:bodyPr/>
          <a:lstStyle/>
          <a:p>
            <a:endParaRPr lang="en-BE"/>
          </a:p>
        </p:txBody>
      </p:sp>
      <p:sp>
        <p:nvSpPr>
          <p:cNvPr id="9" name="Slide Number Placeholder 8">
            <a:extLst>
              <a:ext uri="{FF2B5EF4-FFF2-40B4-BE49-F238E27FC236}">
                <a16:creationId xmlns:a16="http://schemas.microsoft.com/office/drawing/2014/main" id="{E65E2EDC-D5A9-3938-C704-4C9981B7F08F}"/>
              </a:ext>
            </a:extLst>
          </p:cNvPr>
          <p:cNvSpPr>
            <a:spLocks noGrp="1"/>
          </p:cNvSpPr>
          <p:nvPr>
            <p:ph type="sldNum" sz="quarter" idx="12"/>
          </p:nvPr>
        </p:nvSpPr>
        <p:spPr/>
        <p:txBody>
          <a:bodyPr/>
          <a:lstStyle/>
          <a:p>
            <a:fld id="{CE500271-9357-418F-84D4-EBAD5C1BED5D}" type="slidenum">
              <a:rPr lang="en-BE" smtClean="0"/>
              <a:t>‹#›</a:t>
            </a:fld>
            <a:endParaRPr lang="en-BE"/>
          </a:p>
        </p:txBody>
      </p:sp>
      <p:grpSp>
        <p:nvGrpSpPr>
          <p:cNvPr id="12" name="Group 11">
            <a:extLst>
              <a:ext uri="{FF2B5EF4-FFF2-40B4-BE49-F238E27FC236}">
                <a16:creationId xmlns:a16="http://schemas.microsoft.com/office/drawing/2014/main" id="{95190DA2-C794-D4B5-2137-AAFF3107D60A}"/>
              </a:ext>
            </a:extLst>
          </p:cNvPr>
          <p:cNvGrpSpPr/>
          <p:nvPr userDrawn="1"/>
        </p:nvGrpSpPr>
        <p:grpSpPr>
          <a:xfrm>
            <a:off x="0" y="6145634"/>
            <a:ext cx="1846161" cy="694481"/>
            <a:chOff x="0" y="6163519"/>
            <a:chExt cx="1846161" cy="694481"/>
          </a:xfrm>
        </p:grpSpPr>
        <p:sp>
          <p:nvSpPr>
            <p:cNvPr id="13" name="Rectangle 12">
              <a:extLst>
                <a:ext uri="{FF2B5EF4-FFF2-40B4-BE49-F238E27FC236}">
                  <a16:creationId xmlns:a16="http://schemas.microsoft.com/office/drawing/2014/main" id="{504D7E43-8343-6212-5E31-FDE9CB42089C}"/>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3A33DB1A-2E1A-77EB-4879-E332D8FE38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15" name="Text Placeholder 2">
            <a:extLst>
              <a:ext uri="{FF2B5EF4-FFF2-40B4-BE49-F238E27FC236}">
                <a16:creationId xmlns:a16="http://schemas.microsoft.com/office/drawing/2014/main" id="{D98A77C1-8B2A-A826-A576-D19F1E7AF6E9}"/>
              </a:ext>
            </a:extLst>
          </p:cNvPr>
          <p:cNvSpPr>
            <a:spLocks noGrp="1"/>
          </p:cNvSpPr>
          <p:nvPr>
            <p:ph type="body" idx="13"/>
          </p:nvPr>
        </p:nvSpPr>
        <p:spPr>
          <a:xfrm>
            <a:off x="6811356" y="562934"/>
            <a:ext cx="5051728" cy="1040160"/>
          </a:xfrm>
        </p:spPr>
        <p:txBody>
          <a:bodyPr anchor="b">
            <a:noAutofit/>
          </a:bodyPr>
          <a:lstStyle>
            <a:lvl1pPr marL="0" indent="0">
              <a:buNone/>
              <a:defRPr sz="32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BFCA1BAE-28E8-E8E1-D84D-BC075EFA5694}"/>
              </a:ext>
            </a:extLst>
          </p:cNvPr>
          <p:cNvSpPr>
            <a:spLocks noGrp="1"/>
          </p:cNvSpPr>
          <p:nvPr>
            <p:ph sz="half" idx="14"/>
          </p:nvPr>
        </p:nvSpPr>
        <p:spPr>
          <a:xfrm>
            <a:off x="6811356" y="1603094"/>
            <a:ext cx="5051728" cy="4010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2511543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073C0AC-B666-2C4F-9EAF-3AE878225772}"/>
              </a:ext>
            </a:extLst>
          </p:cNvPr>
          <p:cNvSpPr>
            <a:spLocks noGrp="1"/>
          </p:cNvSpPr>
          <p:nvPr>
            <p:ph type="pic" sz="quarter" idx="10"/>
          </p:nvPr>
        </p:nvSpPr>
        <p:spPr>
          <a:xfrm>
            <a:off x="0" y="0"/>
            <a:ext cx="12192000" cy="6858000"/>
          </a:xfrm>
        </p:spPr>
        <p:txBody>
          <a:bodyPr/>
          <a:lstStyle>
            <a:lvl1pPr marL="0" indent="0">
              <a:buNone/>
              <a:defRPr/>
            </a:lvl1pPr>
          </a:lstStyle>
          <a:p>
            <a:r>
              <a:rPr lang="en-US"/>
              <a:t>Click icon to add picture</a:t>
            </a:r>
            <a:endParaRPr lang="en-BE"/>
          </a:p>
        </p:txBody>
      </p:sp>
      <p:sp>
        <p:nvSpPr>
          <p:cNvPr id="2" name="Title 1">
            <a:extLst>
              <a:ext uri="{FF2B5EF4-FFF2-40B4-BE49-F238E27FC236}">
                <a16:creationId xmlns:a16="http://schemas.microsoft.com/office/drawing/2014/main" id="{3BFA2E50-A7C5-50AE-5AF3-055606D824E6}"/>
              </a:ext>
            </a:extLst>
          </p:cNvPr>
          <p:cNvSpPr>
            <a:spLocks noGrp="1"/>
          </p:cNvSpPr>
          <p:nvPr>
            <p:ph type="title"/>
          </p:nvPr>
        </p:nvSpPr>
        <p:spPr>
          <a:xfrm>
            <a:off x="1056640" y="1244600"/>
            <a:ext cx="10078720" cy="4343400"/>
          </a:xfrm>
        </p:spPr>
        <p:txBody>
          <a:bodyPr anchor="ctr">
            <a:normAutofit/>
          </a:bodyPr>
          <a:lstStyle>
            <a:lvl1pPr algn="ctr">
              <a:defRPr sz="4400"/>
            </a:lvl1pPr>
          </a:lstStyle>
          <a:p>
            <a:r>
              <a:rPr lang="en-US"/>
              <a:t>Click to edit Master title style</a:t>
            </a:r>
            <a:endParaRPr lang="en-BE"/>
          </a:p>
        </p:txBody>
      </p:sp>
      <p:sp>
        <p:nvSpPr>
          <p:cNvPr id="8" name="Text Placeholder 21">
            <a:extLst>
              <a:ext uri="{FF2B5EF4-FFF2-40B4-BE49-F238E27FC236}">
                <a16:creationId xmlns:a16="http://schemas.microsoft.com/office/drawing/2014/main" id="{7372E03C-333A-8787-D60B-79065A41B085}"/>
              </a:ext>
            </a:extLst>
          </p:cNvPr>
          <p:cNvSpPr>
            <a:spLocks noGrp="1"/>
          </p:cNvSpPr>
          <p:nvPr>
            <p:ph type="body" sz="quarter" idx="14" hasCustomPrompt="1"/>
          </p:nvPr>
        </p:nvSpPr>
        <p:spPr>
          <a:xfrm>
            <a:off x="0" y="6116637"/>
            <a:ext cx="1892618" cy="741363"/>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a:lvl1pPr>
          </a:lstStyle>
          <a:p>
            <a:pPr lvl="0"/>
            <a:r>
              <a:rPr lang="en-US"/>
              <a:t> </a:t>
            </a:r>
            <a:endParaRPr lang="en-BE"/>
          </a:p>
        </p:txBody>
      </p:sp>
    </p:spTree>
    <p:extLst>
      <p:ext uri="{BB962C8B-B14F-4D97-AF65-F5344CB8AC3E}">
        <p14:creationId xmlns:p14="http://schemas.microsoft.com/office/powerpoint/2010/main" val="1447600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E95B90-E289-B1E2-C9B1-EC29F05237CA}"/>
              </a:ext>
            </a:extLst>
          </p:cNvPr>
          <p:cNvSpPr/>
          <p:nvPr userDrawn="1"/>
        </p:nvSpPr>
        <p:spPr>
          <a:xfrm>
            <a:off x="0" y="0"/>
            <a:ext cx="6096000" cy="6857999"/>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Circle: Hollow 12">
            <a:extLst>
              <a:ext uri="{FF2B5EF4-FFF2-40B4-BE49-F238E27FC236}">
                <a16:creationId xmlns:a16="http://schemas.microsoft.com/office/drawing/2014/main" id="{25EE30B4-FC51-0C83-D196-1541C4CEFC78}"/>
              </a:ext>
            </a:extLst>
          </p:cNvPr>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0" name="Title 1">
            <a:extLst>
              <a:ext uri="{FF2B5EF4-FFF2-40B4-BE49-F238E27FC236}">
                <a16:creationId xmlns:a16="http://schemas.microsoft.com/office/drawing/2014/main" id="{0086B11F-02FD-7390-DFCF-90BC8B2EACEB}"/>
              </a:ext>
            </a:extLst>
          </p:cNvPr>
          <p:cNvSpPr>
            <a:spLocks noGrp="1"/>
          </p:cNvSpPr>
          <p:nvPr>
            <p:ph type="title"/>
          </p:nvPr>
        </p:nvSpPr>
        <p:spPr>
          <a:xfrm>
            <a:off x="352480" y="457200"/>
            <a:ext cx="5035535" cy="5411788"/>
          </a:xfrm>
        </p:spPr>
        <p:txBody>
          <a:bodyPr anchor="ctr"/>
          <a:lstStyle>
            <a:lvl1pPr>
              <a:defRPr sz="3200"/>
            </a:lvl1pPr>
          </a:lstStyle>
          <a:p>
            <a:r>
              <a:rPr lang="en-US"/>
              <a:t>Click to edit Master title style</a:t>
            </a:r>
            <a:endParaRPr lang="en-BE"/>
          </a:p>
        </p:txBody>
      </p:sp>
      <p:grpSp>
        <p:nvGrpSpPr>
          <p:cNvPr id="14" name="Group 13">
            <a:extLst>
              <a:ext uri="{FF2B5EF4-FFF2-40B4-BE49-F238E27FC236}">
                <a16:creationId xmlns:a16="http://schemas.microsoft.com/office/drawing/2014/main" id="{FFEA9246-C9C3-1634-045F-5EA5BB0D91FC}"/>
              </a:ext>
            </a:extLst>
          </p:cNvPr>
          <p:cNvGrpSpPr/>
          <p:nvPr userDrawn="1"/>
        </p:nvGrpSpPr>
        <p:grpSpPr>
          <a:xfrm>
            <a:off x="0" y="6145634"/>
            <a:ext cx="1846161" cy="694481"/>
            <a:chOff x="0" y="6163519"/>
            <a:chExt cx="1846161" cy="694481"/>
          </a:xfrm>
        </p:grpSpPr>
        <p:sp>
          <p:nvSpPr>
            <p:cNvPr id="15" name="Rectangle 14">
              <a:extLst>
                <a:ext uri="{FF2B5EF4-FFF2-40B4-BE49-F238E27FC236}">
                  <a16:creationId xmlns:a16="http://schemas.microsoft.com/office/drawing/2014/main" id="{E62A3554-8916-D38B-4A4C-0B1E9A2EC3ED}"/>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6" name="Picture 15">
              <a:extLst>
                <a:ext uri="{FF2B5EF4-FFF2-40B4-BE49-F238E27FC236}">
                  <a16:creationId xmlns:a16="http://schemas.microsoft.com/office/drawing/2014/main" id="{8570BCC5-4C67-1E8F-1DE7-A42C6999C6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17" name="Date Placeholder 16">
            <a:extLst>
              <a:ext uri="{FF2B5EF4-FFF2-40B4-BE49-F238E27FC236}">
                <a16:creationId xmlns:a16="http://schemas.microsoft.com/office/drawing/2014/main" id="{DB94EC10-5F85-D126-D8A9-FACAEF1A4EDC}"/>
              </a:ext>
            </a:extLst>
          </p:cNvPr>
          <p:cNvSpPr>
            <a:spLocks noGrp="1"/>
          </p:cNvSpPr>
          <p:nvPr>
            <p:ph type="dt" sz="half" idx="10"/>
          </p:nvPr>
        </p:nvSpPr>
        <p:spPr/>
        <p:txBody>
          <a:bodyPr/>
          <a:lstStyle/>
          <a:p>
            <a:fld id="{C3C4F3E7-CE56-4CC6-A4D5-8B35E05C0C7C}" type="datetime3">
              <a:rPr lang="en-US" smtClean="0"/>
              <a:pPr/>
              <a:t>13 September 2024</a:t>
            </a:fld>
            <a:endParaRPr lang="en-BE"/>
          </a:p>
        </p:txBody>
      </p:sp>
      <p:sp>
        <p:nvSpPr>
          <p:cNvPr id="18" name="Footer Placeholder 17">
            <a:extLst>
              <a:ext uri="{FF2B5EF4-FFF2-40B4-BE49-F238E27FC236}">
                <a16:creationId xmlns:a16="http://schemas.microsoft.com/office/drawing/2014/main" id="{90492146-277C-187A-5EE2-BB26E6F36F7B}"/>
              </a:ext>
            </a:extLst>
          </p:cNvPr>
          <p:cNvSpPr>
            <a:spLocks noGrp="1"/>
          </p:cNvSpPr>
          <p:nvPr>
            <p:ph type="ftr" sz="quarter" idx="11"/>
          </p:nvPr>
        </p:nvSpPr>
        <p:spPr>
          <a:xfrm>
            <a:off x="2233914" y="6365688"/>
            <a:ext cx="3154101" cy="365125"/>
          </a:xfrm>
        </p:spPr>
        <p:txBody>
          <a:bodyPr/>
          <a:lstStyle/>
          <a:p>
            <a:endParaRPr lang="en-BE"/>
          </a:p>
        </p:txBody>
      </p:sp>
      <p:sp>
        <p:nvSpPr>
          <p:cNvPr id="19" name="Slide Number Placeholder 18">
            <a:extLst>
              <a:ext uri="{FF2B5EF4-FFF2-40B4-BE49-F238E27FC236}">
                <a16:creationId xmlns:a16="http://schemas.microsoft.com/office/drawing/2014/main" id="{C710B828-CE01-E73B-65F8-11F1C121887B}"/>
              </a:ext>
            </a:extLst>
          </p:cNvPr>
          <p:cNvSpPr>
            <a:spLocks noGrp="1"/>
          </p:cNvSpPr>
          <p:nvPr>
            <p:ph type="sldNum" sz="quarter" idx="12"/>
          </p:nvPr>
        </p:nvSpPr>
        <p:spPr/>
        <p:txBody>
          <a:bodyPr/>
          <a:lstStyle/>
          <a:p>
            <a:fld id="{CE500271-9357-418F-84D4-EBAD5C1BED5D}" type="slidenum">
              <a:rPr lang="en-BE" smtClean="0"/>
              <a:pPr/>
              <a:t>‹#›</a:t>
            </a:fld>
            <a:endParaRPr lang="en-BE"/>
          </a:p>
        </p:txBody>
      </p:sp>
      <p:sp>
        <p:nvSpPr>
          <p:cNvPr id="4" name="Picture Placeholder 3">
            <a:extLst>
              <a:ext uri="{FF2B5EF4-FFF2-40B4-BE49-F238E27FC236}">
                <a16:creationId xmlns:a16="http://schemas.microsoft.com/office/drawing/2014/main" id="{5D8EC7E4-25E6-5A9D-AC40-FAAF65DD98DA}"/>
              </a:ext>
            </a:extLst>
          </p:cNvPr>
          <p:cNvSpPr>
            <a:spLocks noGrp="1"/>
          </p:cNvSpPr>
          <p:nvPr>
            <p:ph type="pic" sz="quarter" idx="13"/>
          </p:nvPr>
        </p:nvSpPr>
        <p:spPr>
          <a:xfrm>
            <a:off x="6096000" y="1"/>
            <a:ext cx="6096000" cy="6858000"/>
          </a:xfrm>
        </p:spPr>
        <p:txBody>
          <a:bodyPr/>
          <a:lstStyle/>
          <a:p>
            <a:r>
              <a:rPr lang="en-US"/>
              <a:t>Click icon to add picture</a:t>
            </a:r>
            <a:endParaRPr lang="en-BE"/>
          </a:p>
        </p:txBody>
      </p:sp>
    </p:spTree>
    <p:extLst>
      <p:ext uri="{BB962C8B-B14F-4D97-AF65-F5344CB8AC3E}">
        <p14:creationId xmlns:p14="http://schemas.microsoft.com/office/powerpoint/2010/main" val="333923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C38C7F-7C1F-F15A-DB1B-192A8E02BCC3}"/>
              </a:ext>
            </a:extLst>
          </p:cNvPr>
          <p:cNvSpPr/>
          <p:nvPr userDrawn="1"/>
        </p:nvSpPr>
        <p:spPr>
          <a:xfrm>
            <a:off x="0" y="0"/>
            <a:ext cx="12192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Circle: Hollow 8">
            <a:extLst>
              <a:ext uri="{FF2B5EF4-FFF2-40B4-BE49-F238E27FC236}">
                <a16:creationId xmlns:a16="http://schemas.microsoft.com/office/drawing/2014/main" id="{33C43442-F183-BC74-053D-484E66E14A05}"/>
              </a:ext>
            </a:extLst>
          </p:cNvPr>
          <p:cNvSpPr>
            <a:spLocks noGrp="1" noRot="1" noMove="1" noResize="1" noEditPoints="1" noAdjustHandles="1" noChangeArrowheads="1" noChangeShapeType="1"/>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grpSp>
        <p:nvGrpSpPr>
          <p:cNvPr id="10" name="Group 9">
            <a:extLst>
              <a:ext uri="{FF2B5EF4-FFF2-40B4-BE49-F238E27FC236}">
                <a16:creationId xmlns:a16="http://schemas.microsoft.com/office/drawing/2014/main" id="{AC0A91EF-122F-31AF-6C36-B702005DD91B}"/>
              </a:ext>
            </a:extLst>
          </p:cNvPr>
          <p:cNvGrpSpPr/>
          <p:nvPr userDrawn="1"/>
        </p:nvGrpSpPr>
        <p:grpSpPr>
          <a:xfrm>
            <a:off x="0" y="6145634"/>
            <a:ext cx="1846161" cy="694481"/>
            <a:chOff x="0" y="6163519"/>
            <a:chExt cx="1846161" cy="694481"/>
          </a:xfrm>
        </p:grpSpPr>
        <p:sp>
          <p:nvSpPr>
            <p:cNvPr id="11" name="Rectangle 10">
              <a:extLst>
                <a:ext uri="{FF2B5EF4-FFF2-40B4-BE49-F238E27FC236}">
                  <a16:creationId xmlns:a16="http://schemas.microsoft.com/office/drawing/2014/main" id="{A83D449D-62B4-7B97-099F-AD8B0D87B3F8}"/>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a:extLst>
                <a:ext uri="{FF2B5EF4-FFF2-40B4-BE49-F238E27FC236}">
                  <a16:creationId xmlns:a16="http://schemas.microsoft.com/office/drawing/2014/main" id="{DDE73A23-08B8-A4AE-4ACB-7B387140B2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2" name="Title 1">
            <a:extLst>
              <a:ext uri="{FF2B5EF4-FFF2-40B4-BE49-F238E27FC236}">
                <a16:creationId xmlns:a16="http://schemas.microsoft.com/office/drawing/2014/main" id="{A2626E8A-D9B5-4336-99A3-275E406E6C69}"/>
              </a:ext>
            </a:extLst>
          </p:cNvPr>
          <p:cNvSpPr>
            <a:spLocks noGrp="1"/>
          </p:cNvSpPr>
          <p:nvPr>
            <p:ph type="title"/>
          </p:nvPr>
        </p:nvSpPr>
        <p:spPr>
          <a:xfrm>
            <a:off x="352063" y="365126"/>
            <a:ext cx="11511022" cy="1122222"/>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463399A-54A8-CA0A-7277-A3A9C7128117}"/>
              </a:ext>
            </a:extLst>
          </p:cNvPr>
          <p:cNvSpPr>
            <a:spLocks noGrp="1"/>
          </p:cNvSpPr>
          <p:nvPr>
            <p:ph sz="half" idx="1"/>
          </p:nvPr>
        </p:nvSpPr>
        <p:spPr>
          <a:xfrm>
            <a:off x="352062" y="1776411"/>
            <a:ext cx="115110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44F351E2-803B-CEFB-DBAD-7D1A61B2A551}"/>
              </a:ext>
            </a:extLst>
          </p:cNvPr>
          <p:cNvSpPr>
            <a:spLocks noGrp="1"/>
          </p:cNvSpPr>
          <p:nvPr>
            <p:ph type="dt" sz="half" idx="10"/>
          </p:nvPr>
        </p:nvSpPr>
        <p:spPr/>
        <p:txBody>
          <a:bodyPr/>
          <a:lstStyle/>
          <a:p>
            <a:fld id="{E2446D9B-0136-4BE2-9C17-6EC3631171DD}" type="datetime3">
              <a:rPr lang="en-US" smtClean="0"/>
              <a:t>13 September 2024</a:t>
            </a:fld>
            <a:endParaRPr lang="en-BE"/>
          </a:p>
        </p:txBody>
      </p:sp>
      <p:sp>
        <p:nvSpPr>
          <p:cNvPr id="6" name="Footer Placeholder 5">
            <a:extLst>
              <a:ext uri="{FF2B5EF4-FFF2-40B4-BE49-F238E27FC236}">
                <a16:creationId xmlns:a16="http://schemas.microsoft.com/office/drawing/2014/main" id="{A0D4431E-837A-034A-00C5-79ADB8D3D84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AED2507-2AA0-530E-1CBF-D5A946AF963A}"/>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1584588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E95B90-E289-B1E2-C9B1-EC29F05237CA}"/>
              </a:ext>
            </a:extLst>
          </p:cNvPr>
          <p:cNvSpPr/>
          <p:nvPr userDrawn="1"/>
        </p:nvSpPr>
        <p:spPr>
          <a:xfrm>
            <a:off x="0" y="0"/>
            <a:ext cx="6096000" cy="6857999"/>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Circle: Hollow 12">
            <a:extLst>
              <a:ext uri="{FF2B5EF4-FFF2-40B4-BE49-F238E27FC236}">
                <a16:creationId xmlns:a16="http://schemas.microsoft.com/office/drawing/2014/main" id="{25EE30B4-FC51-0C83-D196-1541C4CEFC78}"/>
              </a:ext>
            </a:extLst>
          </p:cNvPr>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0" name="Title 1">
            <a:extLst>
              <a:ext uri="{FF2B5EF4-FFF2-40B4-BE49-F238E27FC236}">
                <a16:creationId xmlns:a16="http://schemas.microsoft.com/office/drawing/2014/main" id="{0086B11F-02FD-7390-DFCF-90BC8B2EACEB}"/>
              </a:ext>
            </a:extLst>
          </p:cNvPr>
          <p:cNvSpPr>
            <a:spLocks noGrp="1"/>
          </p:cNvSpPr>
          <p:nvPr>
            <p:ph type="title"/>
          </p:nvPr>
        </p:nvSpPr>
        <p:spPr>
          <a:xfrm>
            <a:off x="352480" y="457200"/>
            <a:ext cx="5035535" cy="1600200"/>
          </a:xfrm>
        </p:spPr>
        <p:txBody>
          <a:bodyPr anchor="b"/>
          <a:lstStyle>
            <a:lvl1pPr>
              <a:defRPr sz="3200"/>
            </a:lvl1pPr>
          </a:lstStyle>
          <a:p>
            <a:r>
              <a:rPr lang="en-US"/>
              <a:t>Click to edit Master title style</a:t>
            </a:r>
            <a:endParaRPr lang="en-BE"/>
          </a:p>
        </p:txBody>
      </p:sp>
      <p:sp>
        <p:nvSpPr>
          <p:cNvPr id="11" name="Text Placeholder 3">
            <a:extLst>
              <a:ext uri="{FF2B5EF4-FFF2-40B4-BE49-F238E27FC236}">
                <a16:creationId xmlns:a16="http://schemas.microsoft.com/office/drawing/2014/main" id="{A7230375-18C2-A80B-235B-6DC35E000C32}"/>
              </a:ext>
            </a:extLst>
          </p:cNvPr>
          <p:cNvSpPr>
            <a:spLocks noGrp="1"/>
          </p:cNvSpPr>
          <p:nvPr>
            <p:ph type="body" sz="half" idx="2"/>
          </p:nvPr>
        </p:nvSpPr>
        <p:spPr>
          <a:xfrm>
            <a:off x="352480" y="2057400"/>
            <a:ext cx="5035535" cy="3811588"/>
          </a:xfrm>
        </p:spPr>
        <p:txBody>
          <a:bodyPr/>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4" name="Group 13">
            <a:extLst>
              <a:ext uri="{FF2B5EF4-FFF2-40B4-BE49-F238E27FC236}">
                <a16:creationId xmlns:a16="http://schemas.microsoft.com/office/drawing/2014/main" id="{FFEA9246-C9C3-1634-045F-5EA5BB0D91FC}"/>
              </a:ext>
            </a:extLst>
          </p:cNvPr>
          <p:cNvGrpSpPr/>
          <p:nvPr userDrawn="1"/>
        </p:nvGrpSpPr>
        <p:grpSpPr>
          <a:xfrm>
            <a:off x="0" y="6145634"/>
            <a:ext cx="1846161" cy="694481"/>
            <a:chOff x="0" y="6163519"/>
            <a:chExt cx="1846161" cy="694481"/>
          </a:xfrm>
        </p:grpSpPr>
        <p:sp>
          <p:nvSpPr>
            <p:cNvPr id="15" name="Rectangle 14">
              <a:extLst>
                <a:ext uri="{FF2B5EF4-FFF2-40B4-BE49-F238E27FC236}">
                  <a16:creationId xmlns:a16="http://schemas.microsoft.com/office/drawing/2014/main" id="{E62A3554-8916-D38B-4A4C-0B1E9A2EC3ED}"/>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6" name="Picture 15">
              <a:extLst>
                <a:ext uri="{FF2B5EF4-FFF2-40B4-BE49-F238E27FC236}">
                  <a16:creationId xmlns:a16="http://schemas.microsoft.com/office/drawing/2014/main" id="{8570BCC5-4C67-1E8F-1DE7-A42C6999C6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17" name="Date Placeholder 16">
            <a:extLst>
              <a:ext uri="{FF2B5EF4-FFF2-40B4-BE49-F238E27FC236}">
                <a16:creationId xmlns:a16="http://schemas.microsoft.com/office/drawing/2014/main" id="{DB94EC10-5F85-D126-D8A9-FACAEF1A4EDC}"/>
              </a:ext>
            </a:extLst>
          </p:cNvPr>
          <p:cNvSpPr>
            <a:spLocks noGrp="1"/>
          </p:cNvSpPr>
          <p:nvPr>
            <p:ph type="dt" sz="half" idx="10"/>
          </p:nvPr>
        </p:nvSpPr>
        <p:spPr/>
        <p:txBody>
          <a:bodyPr/>
          <a:lstStyle/>
          <a:p>
            <a:fld id="{C3C4F3E7-CE56-4CC6-A4D5-8B35E05C0C7C}" type="datetime3">
              <a:rPr lang="en-US" smtClean="0"/>
              <a:pPr/>
              <a:t>13 September 2024</a:t>
            </a:fld>
            <a:endParaRPr lang="en-BE"/>
          </a:p>
        </p:txBody>
      </p:sp>
      <p:sp>
        <p:nvSpPr>
          <p:cNvPr id="18" name="Footer Placeholder 17">
            <a:extLst>
              <a:ext uri="{FF2B5EF4-FFF2-40B4-BE49-F238E27FC236}">
                <a16:creationId xmlns:a16="http://schemas.microsoft.com/office/drawing/2014/main" id="{90492146-277C-187A-5EE2-BB26E6F36F7B}"/>
              </a:ext>
            </a:extLst>
          </p:cNvPr>
          <p:cNvSpPr>
            <a:spLocks noGrp="1"/>
          </p:cNvSpPr>
          <p:nvPr>
            <p:ph type="ftr" sz="quarter" idx="11"/>
          </p:nvPr>
        </p:nvSpPr>
        <p:spPr>
          <a:xfrm>
            <a:off x="2233914" y="6365688"/>
            <a:ext cx="3154101" cy="365125"/>
          </a:xfrm>
        </p:spPr>
        <p:txBody>
          <a:bodyPr/>
          <a:lstStyle/>
          <a:p>
            <a:endParaRPr lang="en-BE"/>
          </a:p>
        </p:txBody>
      </p:sp>
      <p:sp>
        <p:nvSpPr>
          <p:cNvPr id="19" name="Slide Number Placeholder 18">
            <a:extLst>
              <a:ext uri="{FF2B5EF4-FFF2-40B4-BE49-F238E27FC236}">
                <a16:creationId xmlns:a16="http://schemas.microsoft.com/office/drawing/2014/main" id="{C710B828-CE01-E73B-65F8-11F1C121887B}"/>
              </a:ext>
            </a:extLst>
          </p:cNvPr>
          <p:cNvSpPr>
            <a:spLocks noGrp="1"/>
          </p:cNvSpPr>
          <p:nvPr>
            <p:ph type="sldNum" sz="quarter" idx="12"/>
          </p:nvPr>
        </p:nvSpPr>
        <p:spPr/>
        <p:txBody>
          <a:bodyPr/>
          <a:lstStyle/>
          <a:p>
            <a:fld id="{CE500271-9357-418F-84D4-EBAD5C1BED5D}" type="slidenum">
              <a:rPr lang="en-BE" smtClean="0"/>
              <a:pPr/>
              <a:t>‹#›</a:t>
            </a:fld>
            <a:endParaRPr lang="en-BE"/>
          </a:p>
        </p:txBody>
      </p:sp>
      <p:sp>
        <p:nvSpPr>
          <p:cNvPr id="4" name="Picture Placeholder 3">
            <a:extLst>
              <a:ext uri="{FF2B5EF4-FFF2-40B4-BE49-F238E27FC236}">
                <a16:creationId xmlns:a16="http://schemas.microsoft.com/office/drawing/2014/main" id="{137553CE-E0B7-BDFD-A66F-A49416850251}"/>
              </a:ext>
            </a:extLst>
          </p:cNvPr>
          <p:cNvSpPr>
            <a:spLocks noGrp="1"/>
          </p:cNvSpPr>
          <p:nvPr>
            <p:ph type="pic" sz="quarter" idx="13"/>
          </p:nvPr>
        </p:nvSpPr>
        <p:spPr>
          <a:xfrm>
            <a:off x="6096000" y="0"/>
            <a:ext cx="6096000" cy="6858000"/>
          </a:xfrm>
        </p:spPr>
        <p:txBody>
          <a:bodyPr/>
          <a:lstStyle/>
          <a:p>
            <a:r>
              <a:rPr lang="en-US"/>
              <a:t>Click icon to add picture</a:t>
            </a:r>
            <a:endParaRPr lang="en-BE"/>
          </a:p>
        </p:txBody>
      </p:sp>
    </p:spTree>
    <p:extLst>
      <p:ext uri="{BB962C8B-B14F-4D97-AF65-F5344CB8AC3E}">
        <p14:creationId xmlns:p14="http://schemas.microsoft.com/office/powerpoint/2010/main" val="3566354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Picture and Sub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E95B90-E289-B1E2-C9B1-EC29F05237CA}"/>
              </a:ext>
            </a:extLst>
          </p:cNvPr>
          <p:cNvSpPr/>
          <p:nvPr userDrawn="1"/>
        </p:nvSpPr>
        <p:spPr>
          <a:xfrm>
            <a:off x="0" y="0"/>
            <a:ext cx="6096000" cy="6857999"/>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Circle: Hollow 12">
            <a:extLst>
              <a:ext uri="{FF2B5EF4-FFF2-40B4-BE49-F238E27FC236}">
                <a16:creationId xmlns:a16="http://schemas.microsoft.com/office/drawing/2014/main" id="{25EE30B4-FC51-0C83-D196-1541C4CEFC78}"/>
              </a:ext>
            </a:extLst>
          </p:cNvPr>
          <p:cNvSpPr>
            <a:spLocks noGrp="1" noRot="1" noMove="1" noResize="1" noEditPoints="1" noAdjustHandles="1" noChangeArrowheads="1" noChangeShapeType="1"/>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0" name="Title 1">
            <a:extLst>
              <a:ext uri="{FF2B5EF4-FFF2-40B4-BE49-F238E27FC236}">
                <a16:creationId xmlns:a16="http://schemas.microsoft.com/office/drawing/2014/main" id="{0086B11F-02FD-7390-DFCF-90BC8B2EACEB}"/>
              </a:ext>
            </a:extLst>
          </p:cNvPr>
          <p:cNvSpPr>
            <a:spLocks noGrp="1"/>
          </p:cNvSpPr>
          <p:nvPr>
            <p:ph type="title"/>
          </p:nvPr>
        </p:nvSpPr>
        <p:spPr>
          <a:xfrm>
            <a:off x="352480" y="457200"/>
            <a:ext cx="5029748" cy="1600200"/>
          </a:xfrm>
        </p:spPr>
        <p:txBody>
          <a:bodyPr anchor="b"/>
          <a:lstStyle>
            <a:lvl1pPr>
              <a:defRPr sz="3200"/>
            </a:lvl1pPr>
          </a:lstStyle>
          <a:p>
            <a:r>
              <a:rPr lang="en-US"/>
              <a:t>Click to edit Master title style</a:t>
            </a:r>
            <a:endParaRPr lang="en-BE"/>
          </a:p>
        </p:txBody>
      </p:sp>
      <p:sp>
        <p:nvSpPr>
          <p:cNvPr id="11" name="Text Placeholder 3">
            <a:extLst>
              <a:ext uri="{FF2B5EF4-FFF2-40B4-BE49-F238E27FC236}">
                <a16:creationId xmlns:a16="http://schemas.microsoft.com/office/drawing/2014/main" id="{A7230375-18C2-A80B-235B-6DC35E000C32}"/>
              </a:ext>
            </a:extLst>
          </p:cNvPr>
          <p:cNvSpPr>
            <a:spLocks noGrp="1"/>
          </p:cNvSpPr>
          <p:nvPr>
            <p:ph type="body" sz="half" idx="2"/>
          </p:nvPr>
        </p:nvSpPr>
        <p:spPr>
          <a:xfrm>
            <a:off x="352480" y="2336428"/>
            <a:ext cx="5029748" cy="3389313"/>
          </a:xfrm>
        </p:spPr>
        <p:txBody>
          <a:bodyPr/>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4" name="Group 13">
            <a:extLst>
              <a:ext uri="{FF2B5EF4-FFF2-40B4-BE49-F238E27FC236}">
                <a16:creationId xmlns:a16="http://schemas.microsoft.com/office/drawing/2014/main" id="{FFEA9246-C9C3-1634-045F-5EA5BB0D91FC}"/>
              </a:ext>
            </a:extLst>
          </p:cNvPr>
          <p:cNvGrpSpPr/>
          <p:nvPr userDrawn="1"/>
        </p:nvGrpSpPr>
        <p:grpSpPr>
          <a:xfrm>
            <a:off x="0" y="6145634"/>
            <a:ext cx="1846161" cy="694481"/>
            <a:chOff x="0" y="6163519"/>
            <a:chExt cx="1846161" cy="694481"/>
          </a:xfrm>
        </p:grpSpPr>
        <p:sp>
          <p:nvSpPr>
            <p:cNvPr id="15" name="Rectangle 14">
              <a:extLst>
                <a:ext uri="{FF2B5EF4-FFF2-40B4-BE49-F238E27FC236}">
                  <a16:creationId xmlns:a16="http://schemas.microsoft.com/office/drawing/2014/main" id="{E62A3554-8916-D38B-4A4C-0B1E9A2EC3ED}"/>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6" name="Picture 15">
              <a:extLst>
                <a:ext uri="{FF2B5EF4-FFF2-40B4-BE49-F238E27FC236}">
                  <a16:creationId xmlns:a16="http://schemas.microsoft.com/office/drawing/2014/main" id="{8570BCC5-4C67-1E8F-1DE7-A42C6999C6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4" name="Text Placeholder 3">
            <a:extLst>
              <a:ext uri="{FF2B5EF4-FFF2-40B4-BE49-F238E27FC236}">
                <a16:creationId xmlns:a16="http://schemas.microsoft.com/office/drawing/2014/main" id="{BF97A8BE-0E4B-62F4-4F49-08C0244BBDEC}"/>
              </a:ext>
            </a:extLst>
          </p:cNvPr>
          <p:cNvSpPr>
            <a:spLocks noGrp="1"/>
          </p:cNvSpPr>
          <p:nvPr>
            <p:ph type="body" sz="quarter" idx="10" hasCustomPrompt="1"/>
          </p:nvPr>
        </p:nvSpPr>
        <p:spPr>
          <a:xfrm>
            <a:off x="352425" y="1955801"/>
            <a:ext cx="5029749" cy="324256"/>
          </a:xfrm>
        </p:spPr>
        <p:txBody>
          <a:bodyPr>
            <a:normAutofit/>
          </a:bodyPr>
          <a:lstStyle>
            <a:lvl1pPr marL="0" indent="0">
              <a:buNone/>
              <a:defRPr sz="1600" b="1" cap="all" baseline="0">
                <a:solidFill>
                  <a:schemeClr val="accent1"/>
                </a:solidFill>
                <a:latin typeface="Consolas" panose="020B0609020204030204" pitchFamily="49" charset="0"/>
              </a:defRPr>
            </a:lvl1pPr>
          </a:lstStyle>
          <a:p>
            <a:pPr lvl="0"/>
            <a:r>
              <a:rPr lang="en-US"/>
              <a:t>Click to edit Master subtitle style</a:t>
            </a:r>
            <a:endParaRPr lang="en-BE"/>
          </a:p>
        </p:txBody>
      </p:sp>
      <p:sp>
        <p:nvSpPr>
          <p:cNvPr id="5" name="Picture Placeholder 4">
            <a:extLst>
              <a:ext uri="{FF2B5EF4-FFF2-40B4-BE49-F238E27FC236}">
                <a16:creationId xmlns:a16="http://schemas.microsoft.com/office/drawing/2014/main" id="{86EFF965-7676-B76A-BB0C-6794343CBD86}"/>
              </a:ext>
            </a:extLst>
          </p:cNvPr>
          <p:cNvSpPr>
            <a:spLocks noGrp="1"/>
          </p:cNvSpPr>
          <p:nvPr>
            <p:ph type="pic" sz="quarter" idx="11"/>
          </p:nvPr>
        </p:nvSpPr>
        <p:spPr>
          <a:xfrm>
            <a:off x="6096000" y="1"/>
            <a:ext cx="6096000" cy="6858000"/>
          </a:xfrm>
        </p:spPr>
        <p:txBody>
          <a:bodyPr/>
          <a:lstStyle/>
          <a:p>
            <a:r>
              <a:rPr lang="en-US"/>
              <a:t>Click icon to add picture</a:t>
            </a:r>
            <a:endParaRPr lang="en-BE"/>
          </a:p>
        </p:txBody>
      </p:sp>
    </p:spTree>
    <p:extLst>
      <p:ext uri="{BB962C8B-B14F-4D97-AF65-F5344CB8AC3E}">
        <p14:creationId xmlns:p14="http://schemas.microsoft.com/office/powerpoint/2010/main" val="3825769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C469A72-F09E-F721-183B-6996745B95F1}"/>
              </a:ext>
            </a:extLst>
          </p:cNvPr>
          <p:cNvSpPr>
            <a:spLocks noGrp="1"/>
          </p:cNvSpPr>
          <p:nvPr>
            <p:ph type="pic" sz="quarter" idx="13"/>
          </p:nvPr>
        </p:nvSpPr>
        <p:spPr>
          <a:xfrm>
            <a:off x="-2632" y="0"/>
            <a:ext cx="6096000" cy="6858000"/>
          </a:xfrm>
        </p:spPr>
        <p:txBody>
          <a:bodyPr/>
          <a:lstStyle/>
          <a:p>
            <a:r>
              <a:rPr lang="en-US"/>
              <a:t>Click icon to add picture</a:t>
            </a:r>
            <a:endParaRPr lang="en-BE"/>
          </a:p>
        </p:txBody>
      </p:sp>
      <p:sp>
        <p:nvSpPr>
          <p:cNvPr id="14" name="Circle: Hollow 13">
            <a:extLst>
              <a:ext uri="{FF2B5EF4-FFF2-40B4-BE49-F238E27FC236}">
                <a16:creationId xmlns:a16="http://schemas.microsoft.com/office/drawing/2014/main" id="{3E342DEC-485A-718E-2136-6BB79DF750D8}"/>
              </a:ext>
            </a:extLst>
          </p:cNvPr>
          <p:cNvSpPr/>
          <p:nvPr userDrawn="1"/>
        </p:nvSpPr>
        <p:spPr>
          <a:xfrm>
            <a:off x="7847751" y="-1109864"/>
            <a:ext cx="8780702" cy="8780702"/>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 name="Title 1">
            <a:extLst>
              <a:ext uri="{FF2B5EF4-FFF2-40B4-BE49-F238E27FC236}">
                <a16:creationId xmlns:a16="http://schemas.microsoft.com/office/drawing/2014/main" id="{D3B80EA5-8443-AD5B-93BD-19668C1D10B1}"/>
              </a:ext>
            </a:extLst>
          </p:cNvPr>
          <p:cNvSpPr>
            <a:spLocks noGrp="1"/>
          </p:cNvSpPr>
          <p:nvPr>
            <p:ph type="title"/>
          </p:nvPr>
        </p:nvSpPr>
        <p:spPr>
          <a:xfrm>
            <a:off x="6829063" y="457200"/>
            <a:ext cx="5040208" cy="1600200"/>
          </a:xfrm>
        </p:spPr>
        <p:txBody>
          <a:bodyPr anchor="b"/>
          <a:lstStyle>
            <a:lvl1pPr>
              <a:defRPr sz="3200"/>
            </a:lvl1pPr>
          </a:lstStyle>
          <a:p>
            <a:r>
              <a:rPr lang="en-US"/>
              <a:t>Click to edit Master title style</a:t>
            </a:r>
            <a:endParaRPr lang="en-BE"/>
          </a:p>
        </p:txBody>
      </p:sp>
      <p:sp>
        <p:nvSpPr>
          <p:cNvPr id="4" name="Text Placeholder 3">
            <a:extLst>
              <a:ext uri="{FF2B5EF4-FFF2-40B4-BE49-F238E27FC236}">
                <a16:creationId xmlns:a16="http://schemas.microsoft.com/office/drawing/2014/main" id="{6091F056-03CE-D7DB-D396-C4B9B6126959}"/>
              </a:ext>
            </a:extLst>
          </p:cNvPr>
          <p:cNvSpPr>
            <a:spLocks noGrp="1"/>
          </p:cNvSpPr>
          <p:nvPr>
            <p:ph type="body" sz="half" idx="2"/>
          </p:nvPr>
        </p:nvSpPr>
        <p:spPr>
          <a:xfrm>
            <a:off x="6829063" y="2057400"/>
            <a:ext cx="504020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21">
            <a:extLst>
              <a:ext uri="{FF2B5EF4-FFF2-40B4-BE49-F238E27FC236}">
                <a16:creationId xmlns:a16="http://schemas.microsoft.com/office/drawing/2014/main" id="{3B577993-BE2A-ADA0-76B8-34A62B315FBE}"/>
              </a:ext>
            </a:extLst>
          </p:cNvPr>
          <p:cNvSpPr>
            <a:spLocks noGrp="1" noRot="1" noMove="1" noResize="1" noEditPoints="1" noAdjustHandles="1" noChangeArrowheads="1" noChangeShapeType="1"/>
          </p:cNvSpPr>
          <p:nvPr>
            <p:ph type="body" sz="quarter" idx="14" hasCustomPrompt="1"/>
          </p:nvPr>
        </p:nvSpPr>
        <p:spPr>
          <a:xfrm>
            <a:off x="0" y="6116637"/>
            <a:ext cx="1892618" cy="741363"/>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a:lvl1pPr>
          </a:lstStyle>
          <a:p>
            <a:pPr lvl="0"/>
            <a:r>
              <a:rPr lang="en-US"/>
              <a:t> </a:t>
            </a:r>
            <a:endParaRPr lang="en-BE"/>
          </a:p>
        </p:txBody>
      </p:sp>
      <p:sp>
        <p:nvSpPr>
          <p:cNvPr id="3" name="Date Placeholder 2">
            <a:extLst>
              <a:ext uri="{FF2B5EF4-FFF2-40B4-BE49-F238E27FC236}">
                <a16:creationId xmlns:a16="http://schemas.microsoft.com/office/drawing/2014/main" id="{88A8BC38-EF4D-1F55-0130-6098C416A592}"/>
              </a:ext>
            </a:extLst>
          </p:cNvPr>
          <p:cNvSpPr>
            <a:spLocks noGrp="1"/>
          </p:cNvSpPr>
          <p:nvPr>
            <p:ph type="dt" sz="half" idx="15"/>
          </p:nvPr>
        </p:nvSpPr>
        <p:spPr/>
        <p:txBody>
          <a:bodyPr/>
          <a:lstStyle/>
          <a:p>
            <a:fld id="{C3C4F3E7-CE56-4CC6-A4D5-8B35E05C0C7C}" type="datetime3">
              <a:rPr lang="en-US" smtClean="0"/>
              <a:pPr/>
              <a:t>13 September 2024</a:t>
            </a:fld>
            <a:endParaRPr lang="en-BE"/>
          </a:p>
        </p:txBody>
      </p:sp>
      <p:sp>
        <p:nvSpPr>
          <p:cNvPr id="8" name="Footer Placeholder 7">
            <a:extLst>
              <a:ext uri="{FF2B5EF4-FFF2-40B4-BE49-F238E27FC236}">
                <a16:creationId xmlns:a16="http://schemas.microsoft.com/office/drawing/2014/main" id="{78897764-8553-4324-32D3-4DD6BED499EB}"/>
              </a:ext>
            </a:extLst>
          </p:cNvPr>
          <p:cNvSpPr>
            <a:spLocks noGrp="1"/>
          </p:cNvSpPr>
          <p:nvPr>
            <p:ph type="ftr" sz="quarter" idx="16"/>
          </p:nvPr>
        </p:nvSpPr>
        <p:spPr>
          <a:xfrm>
            <a:off x="6475445" y="6365688"/>
            <a:ext cx="2613630" cy="365125"/>
          </a:xfrm>
        </p:spPr>
        <p:txBody>
          <a:bodyPr/>
          <a:lstStyle/>
          <a:p>
            <a:endParaRPr lang="en-BE"/>
          </a:p>
        </p:txBody>
      </p:sp>
      <p:sp>
        <p:nvSpPr>
          <p:cNvPr id="9" name="Slide Number Placeholder 8">
            <a:extLst>
              <a:ext uri="{FF2B5EF4-FFF2-40B4-BE49-F238E27FC236}">
                <a16:creationId xmlns:a16="http://schemas.microsoft.com/office/drawing/2014/main" id="{CC5C600F-7CAC-4757-E38E-4E2B47AF4C1E}"/>
              </a:ext>
            </a:extLst>
          </p:cNvPr>
          <p:cNvSpPr>
            <a:spLocks noGrp="1"/>
          </p:cNvSpPr>
          <p:nvPr>
            <p:ph type="sldNum" sz="quarter" idx="17"/>
          </p:nvPr>
        </p:nvSpPr>
        <p:spPr/>
        <p:txBody>
          <a:bodyPr/>
          <a:lstStyle/>
          <a:p>
            <a:fld id="{CE500271-9357-418F-84D4-EBAD5C1BED5D}" type="slidenum">
              <a:rPr lang="en-BE" smtClean="0"/>
              <a:pPr/>
              <a:t>‹#›</a:t>
            </a:fld>
            <a:endParaRPr lang="en-BE"/>
          </a:p>
        </p:txBody>
      </p:sp>
    </p:spTree>
    <p:extLst>
      <p:ext uri="{BB962C8B-B14F-4D97-AF65-F5344CB8AC3E}">
        <p14:creationId xmlns:p14="http://schemas.microsoft.com/office/powerpoint/2010/main" val="39626862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and Subtitl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C469A72-F09E-F721-183B-6996745B95F1}"/>
              </a:ext>
            </a:extLst>
          </p:cNvPr>
          <p:cNvSpPr>
            <a:spLocks noGrp="1"/>
          </p:cNvSpPr>
          <p:nvPr>
            <p:ph type="pic" sz="quarter" idx="13"/>
          </p:nvPr>
        </p:nvSpPr>
        <p:spPr>
          <a:xfrm>
            <a:off x="-2632" y="0"/>
            <a:ext cx="6096000" cy="6858000"/>
          </a:xfrm>
        </p:spPr>
        <p:txBody>
          <a:bodyPr/>
          <a:lstStyle/>
          <a:p>
            <a:r>
              <a:rPr lang="en-US"/>
              <a:t>Click icon to add picture</a:t>
            </a:r>
            <a:endParaRPr lang="en-BE"/>
          </a:p>
        </p:txBody>
      </p:sp>
      <p:sp>
        <p:nvSpPr>
          <p:cNvPr id="14" name="Circle: Hollow 13">
            <a:extLst>
              <a:ext uri="{FF2B5EF4-FFF2-40B4-BE49-F238E27FC236}">
                <a16:creationId xmlns:a16="http://schemas.microsoft.com/office/drawing/2014/main" id="{3E342DEC-485A-718E-2136-6BB79DF750D8}"/>
              </a:ext>
            </a:extLst>
          </p:cNvPr>
          <p:cNvSpPr/>
          <p:nvPr userDrawn="1"/>
        </p:nvSpPr>
        <p:spPr>
          <a:xfrm>
            <a:off x="7847751" y="-1109864"/>
            <a:ext cx="8780702" cy="8780702"/>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2" name="Text Placeholder 21">
            <a:extLst>
              <a:ext uri="{FF2B5EF4-FFF2-40B4-BE49-F238E27FC236}">
                <a16:creationId xmlns:a16="http://schemas.microsoft.com/office/drawing/2014/main" id="{3B577993-BE2A-ADA0-76B8-34A62B315FBE}"/>
              </a:ext>
            </a:extLst>
          </p:cNvPr>
          <p:cNvSpPr>
            <a:spLocks noGrp="1" noRot="1" noMove="1" noResize="1" noEditPoints="1" noAdjustHandles="1" noChangeArrowheads="1" noChangeShapeType="1"/>
          </p:cNvSpPr>
          <p:nvPr>
            <p:ph type="body" sz="quarter" idx="14" hasCustomPrompt="1"/>
          </p:nvPr>
        </p:nvSpPr>
        <p:spPr>
          <a:xfrm>
            <a:off x="0" y="6116637"/>
            <a:ext cx="1892618" cy="741363"/>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a:lvl1pPr>
          </a:lstStyle>
          <a:p>
            <a:pPr lvl="0"/>
            <a:r>
              <a:rPr lang="en-US"/>
              <a:t> </a:t>
            </a:r>
            <a:endParaRPr lang="en-BE"/>
          </a:p>
        </p:txBody>
      </p:sp>
      <p:sp>
        <p:nvSpPr>
          <p:cNvPr id="3" name="Date Placeholder 2">
            <a:extLst>
              <a:ext uri="{FF2B5EF4-FFF2-40B4-BE49-F238E27FC236}">
                <a16:creationId xmlns:a16="http://schemas.microsoft.com/office/drawing/2014/main" id="{88A8BC38-EF4D-1F55-0130-6098C416A592}"/>
              </a:ext>
            </a:extLst>
          </p:cNvPr>
          <p:cNvSpPr>
            <a:spLocks noGrp="1"/>
          </p:cNvSpPr>
          <p:nvPr>
            <p:ph type="dt" sz="half" idx="15"/>
          </p:nvPr>
        </p:nvSpPr>
        <p:spPr/>
        <p:txBody>
          <a:bodyPr/>
          <a:lstStyle/>
          <a:p>
            <a:fld id="{C3C4F3E7-CE56-4CC6-A4D5-8B35E05C0C7C}" type="datetime3">
              <a:rPr lang="en-US" smtClean="0"/>
              <a:pPr/>
              <a:t>13 September 2024</a:t>
            </a:fld>
            <a:endParaRPr lang="en-BE"/>
          </a:p>
        </p:txBody>
      </p:sp>
      <p:sp>
        <p:nvSpPr>
          <p:cNvPr id="8" name="Footer Placeholder 7">
            <a:extLst>
              <a:ext uri="{FF2B5EF4-FFF2-40B4-BE49-F238E27FC236}">
                <a16:creationId xmlns:a16="http://schemas.microsoft.com/office/drawing/2014/main" id="{78897764-8553-4324-32D3-4DD6BED499EB}"/>
              </a:ext>
            </a:extLst>
          </p:cNvPr>
          <p:cNvSpPr>
            <a:spLocks noGrp="1"/>
          </p:cNvSpPr>
          <p:nvPr>
            <p:ph type="ftr" sz="quarter" idx="16"/>
          </p:nvPr>
        </p:nvSpPr>
        <p:spPr>
          <a:xfrm>
            <a:off x="6475445" y="6365688"/>
            <a:ext cx="2613630" cy="365125"/>
          </a:xfrm>
        </p:spPr>
        <p:txBody>
          <a:bodyPr/>
          <a:lstStyle/>
          <a:p>
            <a:endParaRPr lang="en-BE"/>
          </a:p>
        </p:txBody>
      </p:sp>
      <p:sp>
        <p:nvSpPr>
          <p:cNvPr id="9" name="Slide Number Placeholder 8">
            <a:extLst>
              <a:ext uri="{FF2B5EF4-FFF2-40B4-BE49-F238E27FC236}">
                <a16:creationId xmlns:a16="http://schemas.microsoft.com/office/drawing/2014/main" id="{CC5C600F-7CAC-4757-E38E-4E2B47AF4C1E}"/>
              </a:ext>
            </a:extLst>
          </p:cNvPr>
          <p:cNvSpPr>
            <a:spLocks noGrp="1"/>
          </p:cNvSpPr>
          <p:nvPr>
            <p:ph type="sldNum" sz="quarter" idx="17"/>
          </p:nvPr>
        </p:nvSpPr>
        <p:spPr/>
        <p:txBody>
          <a:bodyPr/>
          <a:lstStyle/>
          <a:p>
            <a:fld id="{CE500271-9357-418F-84D4-EBAD5C1BED5D}" type="slidenum">
              <a:rPr lang="en-BE" smtClean="0"/>
              <a:pPr/>
              <a:t>‹#›</a:t>
            </a:fld>
            <a:endParaRPr lang="en-BE"/>
          </a:p>
        </p:txBody>
      </p:sp>
      <p:sp>
        <p:nvSpPr>
          <p:cNvPr id="7" name="Title 1">
            <a:extLst>
              <a:ext uri="{FF2B5EF4-FFF2-40B4-BE49-F238E27FC236}">
                <a16:creationId xmlns:a16="http://schemas.microsoft.com/office/drawing/2014/main" id="{5D1D1D77-DA13-7D3A-FE5E-0E3CF5E21111}"/>
              </a:ext>
            </a:extLst>
          </p:cNvPr>
          <p:cNvSpPr>
            <a:spLocks noGrp="1"/>
          </p:cNvSpPr>
          <p:nvPr>
            <p:ph type="title"/>
          </p:nvPr>
        </p:nvSpPr>
        <p:spPr>
          <a:xfrm>
            <a:off x="6829063" y="457200"/>
            <a:ext cx="5040208" cy="1600200"/>
          </a:xfrm>
        </p:spPr>
        <p:txBody>
          <a:bodyPr anchor="b"/>
          <a:lstStyle>
            <a:lvl1pPr>
              <a:defRPr sz="3200"/>
            </a:lvl1pPr>
          </a:lstStyle>
          <a:p>
            <a:r>
              <a:rPr lang="en-US"/>
              <a:t>Click to edit Master title style</a:t>
            </a:r>
            <a:endParaRPr lang="en-BE"/>
          </a:p>
        </p:txBody>
      </p:sp>
      <p:sp>
        <p:nvSpPr>
          <p:cNvPr id="10" name="Text Placeholder 3">
            <a:extLst>
              <a:ext uri="{FF2B5EF4-FFF2-40B4-BE49-F238E27FC236}">
                <a16:creationId xmlns:a16="http://schemas.microsoft.com/office/drawing/2014/main" id="{624C2E36-6C96-7CC3-5ED5-A26D0AC2F95B}"/>
              </a:ext>
            </a:extLst>
          </p:cNvPr>
          <p:cNvSpPr>
            <a:spLocks noGrp="1"/>
          </p:cNvSpPr>
          <p:nvPr>
            <p:ph type="body" sz="half" idx="2"/>
          </p:nvPr>
        </p:nvSpPr>
        <p:spPr>
          <a:xfrm>
            <a:off x="6829063" y="2254624"/>
            <a:ext cx="5040208" cy="36143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B1E208BB-3E20-256B-2FBC-73DC3AD28FEF}"/>
              </a:ext>
            </a:extLst>
          </p:cNvPr>
          <p:cNvSpPr>
            <a:spLocks noGrp="1"/>
          </p:cNvSpPr>
          <p:nvPr>
            <p:ph type="body" sz="quarter" idx="18" hasCustomPrompt="1"/>
          </p:nvPr>
        </p:nvSpPr>
        <p:spPr>
          <a:xfrm>
            <a:off x="6829063" y="1884366"/>
            <a:ext cx="5040675" cy="416186"/>
          </a:xfrm>
        </p:spPr>
        <p:txBody>
          <a:bodyPr>
            <a:normAutofit/>
          </a:bodyPr>
          <a:lstStyle>
            <a:lvl1pPr marL="0" indent="0">
              <a:buNone/>
              <a:defRPr sz="1600" b="1" cap="all" baseline="0">
                <a:solidFill>
                  <a:schemeClr val="tx1"/>
                </a:solidFill>
                <a:latin typeface="Consolas" panose="020B0609020204030204" pitchFamily="49" charset="0"/>
              </a:defRPr>
            </a:lvl1pPr>
          </a:lstStyle>
          <a:p>
            <a:pPr lvl="0"/>
            <a:r>
              <a:rPr lang="fr-BE"/>
              <a:t>Click to </a:t>
            </a:r>
            <a:r>
              <a:rPr lang="fr-BE" err="1"/>
              <a:t>edit</a:t>
            </a:r>
            <a:r>
              <a:rPr lang="fr-BE"/>
              <a:t> </a:t>
            </a:r>
            <a:r>
              <a:rPr lang="fr-BE" err="1"/>
              <a:t>subtitle</a:t>
            </a:r>
            <a:endParaRPr lang="en-BE"/>
          </a:p>
        </p:txBody>
      </p:sp>
    </p:spTree>
    <p:extLst>
      <p:ext uri="{BB962C8B-B14F-4D97-AF65-F5344CB8AC3E}">
        <p14:creationId xmlns:p14="http://schemas.microsoft.com/office/powerpoint/2010/main" val="2211723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BB5-F8C3-9594-8A4B-A67D9F4F7439}"/>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05A01432-DF32-B3A6-C432-5A2C885D4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36DD52B-C79D-B436-4F86-7D1ACAEA6DA0}"/>
              </a:ext>
            </a:extLst>
          </p:cNvPr>
          <p:cNvSpPr>
            <a:spLocks noGrp="1"/>
          </p:cNvSpPr>
          <p:nvPr>
            <p:ph type="dt" sz="half" idx="10"/>
          </p:nvPr>
        </p:nvSpPr>
        <p:spPr/>
        <p:txBody>
          <a:bodyPr/>
          <a:lstStyle/>
          <a:p>
            <a:fld id="{5A6F0F2E-DE79-4F2B-9D82-006761B006AE}" type="datetime3">
              <a:rPr lang="en-US" smtClean="0"/>
              <a:t>13 September 2024</a:t>
            </a:fld>
            <a:endParaRPr lang="en-BE"/>
          </a:p>
        </p:txBody>
      </p:sp>
      <p:sp>
        <p:nvSpPr>
          <p:cNvPr id="5" name="Footer Placeholder 4">
            <a:extLst>
              <a:ext uri="{FF2B5EF4-FFF2-40B4-BE49-F238E27FC236}">
                <a16:creationId xmlns:a16="http://schemas.microsoft.com/office/drawing/2014/main" id="{0EA6E6D2-7D90-5BA1-2A2F-203AD8C0DA3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D8ADE5-5F6C-B58F-0B28-34681CD6D88F}"/>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4081203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294C5-E09C-9BF7-D4BD-0E96BE65BE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4109E865-0814-BF28-864C-3A1FD6CA5F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F40570A-00F0-6B90-1105-9044D98A3262}"/>
              </a:ext>
            </a:extLst>
          </p:cNvPr>
          <p:cNvSpPr>
            <a:spLocks noGrp="1"/>
          </p:cNvSpPr>
          <p:nvPr>
            <p:ph type="dt" sz="half" idx="10"/>
          </p:nvPr>
        </p:nvSpPr>
        <p:spPr/>
        <p:txBody>
          <a:bodyPr/>
          <a:lstStyle/>
          <a:p>
            <a:fld id="{DE85E50C-8C66-4149-8529-89863F31ADC1}" type="datetime3">
              <a:rPr lang="en-US" smtClean="0"/>
              <a:t>13 September 2024</a:t>
            </a:fld>
            <a:endParaRPr lang="en-BE"/>
          </a:p>
        </p:txBody>
      </p:sp>
      <p:sp>
        <p:nvSpPr>
          <p:cNvPr id="5" name="Footer Placeholder 4">
            <a:extLst>
              <a:ext uri="{FF2B5EF4-FFF2-40B4-BE49-F238E27FC236}">
                <a16:creationId xmlns:a16="http://schemas.microsoft.com/office/drawing/2014/main" id="{9A57586C-07B3-CB54-563C-2440B3E2FE1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1A07F78-3F95-167A-D3E7-F084E6827485}"/>
              </a:ext>
            </a:extLst>
          </p:cNvPr>
          <p:cNvSpPr>
            <a:spLocks noGrp="1"/>
          </p:cNvSpPr>
          <p:nvPr>
            <p:ph type="sldNum" sz="quarter" idx="12"/>
          </p:nvPr>
        </p:nvSpPr>
        <p:spPr/>
        <p:txBody>
          <a:bodyPr/>
          <a:lstStyle/>
          <a:p>
            <a:fld id="{CE500271-9357-418F-84D4-EBAD5C1BED5D}" type="slidenum">
              <a:rPr lang="en-BE" smtClean="0"/>
              <a:t>‹#›</a:t>
            </a:fld>
            <a:endParaRPr lang="en-BE"/>
          </a:p>
        </p:txBody>
      </p:sp>
    </p:spTree>
    <p:extLst>
      <p:ext uri="{BB962C8B-B14F-4D97-AF65-F5344CB8AC3E}">
        <p14:creationId xmlns:p14="http://schemas.microsoft.com/office/powerpoint/2010/main" val="447531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C469A72-F09E-F721-183B-6996745B95F1}"/>
              </a:ext>
            </a:extLst>
          </p:cNvPr>
          <p:cNvSpPr>
            <a:spLocks noGrp="1"/>
          </p:cNvSpPr>
          <p:nvPr>
            <p:ph type="pic" sz="quarter" idx="13"/>
          </p:nvPr>
        </p:nvSpPr>
        <p:spPr>
          <a:xfrm>
            <a:off x="-2632" y="0"/>
            <a:ext cx="6096000" cy="6858000"/>
          </a:xfrm>
        </p:spPr>
        <p:txBody>
          <a:bodyPr/>
          <a:lstStyle/>
          <a:p>
            <a:endParaRPr lang="en-BE"/>
          </a:p>
        </p:txBody>
      </p:sp>
      <p:sp>
        <p:nvSpPr>
          <p:cNvPr id="14" name="Circle: Hollow 13">
            <a:extLst>
              <a:ext uri="{FF2B5EF4-FFF2-40B4-BE49-F238E27FC236}">
                <a16:creationId xmlns:a16="http://schemas.microsoft.com/office/drawing/2014/main" id="{3E342DEC-485A-718E-2136-6BB79DF750D8}"/>
              </a:ext>
            </a:extLst>
          </p:cNvPr>
          <p:cNvSpPr/>
          <p:nvPr userDrawn="1"/>
        </p:nvSpPr>
        <p:spPr>
          <a:xfrm>
            <a:off x="7847751" y="-1109864"/>
            <a:ext cx="8780702" cy="8780702"/>
          </a:xfrm>
          <a:prstGeom prst="donut">
            <a:avLst/>
          </a:prstGeom>
          <a:solidFill>
            <a:srgbClr val="81A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 name="Title 1">
            <a:extLst>
              <a:ext uri="{FF2B5EF4-FFF2-40B4-BE49-F238E27FC236}">
                <a16:creationId xmlns:a16="http://schemas.microsoft.com/office/drawing/2014/main" id="{D3B80EA5-8443-AD5B-93BD-19668C1D10B1}"/>
              </a:ext>
            </a:extLst>
          </p:cNvPr>
          <p:cNvSpPr>
            <a:spLocks noGrp="1"/>
          </p:cNvSpPr>
          <p:nvPr>
            <p:ph type="title"/>
          </p:nvPr>
        </p:nvSpPr>
        <p:spPr>
          <a:xfrm>
            <a:off x="6829063" y="457200"/>
            <a:ext cx="5040208" cy="1600200"/>
          </a:xfrm>
        </p:spPr>
        <p:txBody>
          <a:bodyPr anchor="b"/>
          <a:lstStyle>
            <a:lvl1pPr>
              <a:defRPr sz="3200"/>
            </a:lvl1pPr>
          </a:lstStyle>
          <a:p>
            <a:r>
              <a:rPr lang="en-US"/>
              <a:t>Click to edit Master title style</a:t>
            </a:r>
            <a:endParaRPr lang="en-BE"/>
          </a:p>
        </p:txBody>
      </p:sp>
      <p:sp>
        <p:nvSpPr>
          <p:cNvPr id="4" name="Text Placeholder 3">
            <a:extLst>
              <a:ext uri="{FF2B5EF4-FFF2-40B4-BE49-F238E27FC236}">
                <a16:creationId xmlns:a16="http://schemas.microsoft.com/office/drawing/2014/main" id="{6091F056-03CE-D7DB-D396-C4B9B6126959}"/>
              </a:ext>
            </a:extLst>
          </p:cNvPr>
          <p:cNvSpPr>
            <a:spLocks noGrp="1"/>
          </p:cNvSpPr>
          <p:nvPr>
            <p:ph type="body" sz="half" idx="2"/>
          </p:nvPr>
        </p:nvSpPr>
        <p:spPr>
          <a:xfrm>
            <a:off x="6829063" y="2057400"/>
            <a:ext cx="504020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21">
            <a:extLst>
              <a:ext uri="{FF2B5EF4-FFF2-40B4-BE49-F238E27FC236}">
                <a16:creationId xmlns:a16="http://schemas.microsoft.com/office/drawing/2014/main" id="{3B577993-BE2A-ADA0-76B8-34A62B315FBE}"/>
              </a:ext>
            </a:extLst>
          </p:cNvPr>
          <p:cNvSpPr>
            <a:spLocks noGrp="1" noRot="1" noMove="1" noResize="1" noEditPoints="1" noAdjustHandles="1" noChangeArrowheads="1" noChangeShapeType="1"/>
          </p:cNvSpPr>
          <p:nvPr>
            <p:ph type="body" sz="quarter" idx="14" hasCustomPrompt="1"/>
          </p:nvPr>
        </p:nvSpPr>
        <p:spPr>
          <a:xfrm>
            <a:off x="0" y="6116637"/>
            <a:ext cx="1892618" cy="741363"/>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a:lvl1pPr>
          </a:lstStyle>
          <a:p>
            <a:pPr lvl="0"/>
            <a:r>
              <a:rPr lang="en-US"/>
              <a:t> </a:t>
            </a:r>
            <a:endParaRPr lang="en-BE"/>
          </a:p>
        </p:txBody>
      </p:sp>
      <p:sp>
        <p:nvSpPr>
          <p:cNvPr id="3" name="Date Placeholder 2">
            <a:extLst>
              <a:ext uri="{FF2B5EF4-FFF2-40B4-BE49-F238E27FC236}">
                <a16:creationId xmlns:a16="http://schemas.microsoft.com/office/drawing/2014/main" id="{88A8BC38-EF4D-1F55-0130-6098C416A592}"/>
              </a:ext>
            </a:extLst>
          </p:cNvPr>
          <p:cNvSpPr>
            <a:spLocks noGrp="1"/>
          </p:cNvSpPr>
          <p:nvPr>
            <p:ph type="dt" sz="half" idx="15"/>
          </p:nvPr>
        </p:nvSpPr>
        <p:spPr/>
        <p:txBody>
          <a:bodyPr/>
          <a:lstStyle/>
          <a:p>
            <a:fld id="{C3C4F3E7-CE56-4CC6-A4D5-8B35E05C0C7C}" type="datetime3">
              <a:rPr lang="en-US" smtClean="0"/>
              <a:pPr/>
              <a:t>13 September 2024</a:t>
            </a:fld>
            <a:endParaRPr lang="en-BE"/>
          </a:p>
        </p:txBody>
      </p:sp>
      <p:sp>
        <p:nvSpPr>
          <p:cNvPr id="8" name="Footer Placeholder 7">
            <a:extLst>
              <a:ext uri="{FF2B5EF4-FFF2-40B4-BE49-F238E27FC236}">
                <a16:creationId xmlns:a16="http://schemas.microsoft.com/office/drawing/2014/main" id="{78897764-8553-4324-32D3-4DD6BED499EB}"/>
              </a:ext>
            </a:extLst>
          </p:cNvPr>
          <p:cNvSpPr>
            <a:spLocks noGrp="1"/>
          </p:cNvSpPr>
          <p:nvPr>
            <p:ph type="ftr" sz="quarter" idx="16"/>
          </p:nvPr>
        </p:nvSpPr>
        <p:spPr>
          <a:xfrm>
            <a:off x="6475445" y="6365688"/>
            <a:ext cx="2613630" cy="365125"/>
          </a:xfrm>
        </p:spPr>
        <p:txBody>
          <a:bodyPr/>
          <a:lstStyle/>
          <a:p>
            <a:endParaRPr lang="en-BE"/>
          </a:p>
        </p:txBody>
      </p:sp>
      <p:sp>
        <p:nvSpPr>
          <p:cNvPr id="9" name="Slide Number Placeholder 8">
            <a:extLst>
              <a:ext uri="{FF2B5EF4-FFF2-40B4-BE49-F238E27FC236}">
                <a16:creationId xmlns:a16="http://schemas.microsoft.com/office/drawing/2014/main" id="{CC5C600F-7CAC-4757-E38E-4E2B47AF4C1E}"/>
              </a:ext>
            </a:extLst>
          </p:cNvPr>
          <p:cNvSpPr>
            <a:spLocks noGrp="1"/>
          </p:cNvSpPr>
          <p:nvPr>
            <p:ph type="sldNum" sz="quarter" idx="17"/>
          </p:nvPr>
        </p:nvSpPr>
        <p:spPr/>
        <p:txBody>
          <a:bodyPr/>
          <a:lstStyle/>
          <a:p>
            <a:fld id="{CE500271-9357-418F-84D4-EBAD5C1BED5D}" type="slidenum">
              <a:rPr lang="en-BE" smtClean="0"/>
              <a:pPr/>
              <a:t>‹#›</a:t>
            </a:fld>
            <a:endParaRPr lang="en-BE"/>
          </a:p>
        </p:txBody>
      </p:sp>
      <p:sp>
        <p:nvSpPr>
          <p:cNvPr id="6" name="Text Placeholder 6">
            <a:extLst>
              <a:ext uri="{FF2B5EF4-FFF2-40B4-BE49-F238E27FC236}">
                <a16:creationId xmlns:a16="http://schemas.microsoft.com/office/drawing/2014/main" id="{F4BF7301-E364-B8DE-3DA7-3DD05F4DCB6D}"/>
              </a:ext>
            </a:extLst>
          </p:cNvPr>
          <p:cNvSpPr>
            <a:spLocks noGrp="1"/>
          </p:cNvSpPr>
          <p:nvPr>
            <p:ph type="body" sz="quarter" idx="18" hasCustomPrompt="1"/>
          </p:nvPr>
        </p:nvSpPr>
        <p:spPr>
          <a:xfrm>
            <a:off x="1892300" y="6116638"/>
            <a:ext cx="1982788" cy="741362"/>
          </a:xfrm>
          <a:blipFill dpi="0" rotWithShape="1">
            <a:blip r:embed="rId4">
              <a:extLst>
                <a:ext uri="{28A0092B-C50C-407E-A947-70E740481C1C}">
                  <a14:useLocalDpi xmlns:a14="http://schemas.microsoft.com/office/drawing/2010/main"/>
                </a:ext>
              </a:extLst>
            </a:blip>
            <a:srcRect/>
            <a:stretch>
              <a:fillRect/>
            </a:stretch>
          </a:blipFill>
        </p:spPr>
        <p:txBody>
          <a:bodyPr/>
          <a:lstStyle>
            <a:lvl2pPr marL="457200" indent="0">
              <a:buNone/>
              <a:defRPr/>
            </a:lvl2pPr>
            <a:lvl5pPr marL="1828800" indent="0">
              <a:buNone/>
              <a:defRPr/>
            </a:lvl5pPr>
          </a:lstStyle>
          <a:p>
            <a:pPr lvl="4"/>
            <a:r>
              <a:rPr lang="en-US"/>
              <a:t> </a:t>
            </a:r>
            <a:endParaRPr lang="en-BE"/>
          </a:p>
        </p:txBody>
      </p:sp>
    </p:spTree>
    <p:extLst>
      <p:ext uri="{BB962C8B-B14F-4D97-AF65-F5344CB8AC3E}">
        <p14:creationId xmlns:p14="http://schemas.microsoft.com/office/powerpoint/2010/main" val="2521086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72A6-60F0-4A5F-99E7-9059B02575ED}"/>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04378396-8AA8-49A1-BD3D-9E7B13153005}"/>
              </a:ext>
            </a:extLst>
          </p:cNvPr>
          <p:cNvSpPr>
            <a:spLocks noGrp="1"/>
          </p:cNvSpPr>
          <p:nvPr>
            <p:ph type="dt" sz="half" idx="10"/>
          </p:nvPr>
        </p:nvSpPr>
        <p:spPr/>
        <p:txBody>
          <a:bodyPr/>
          <a:lstStyle/>
          <a:p>
            <a:fld id="{14FCE505-FBC1-488E-AE93-F2F562EA2FE8}" type="datetimeFigureOut">
              <a:rPr lang="en-BE" smtClean="0"/>
              <a:t>09/13/2024</a:t>
            </a:fld>
            <a:endParaRPr lang="en-BE"/>
          </a:p>
        </p:txBody>
      </p:sp>
      <p:sp>
        <p:nvSpPr>
          <p:cNvPr id="4" name="Footer Placeholder 3">
            <a:extLst>
              <a:ext uri="{FF2B5EF4-FFF2-40B4-BE49-F238E27FC236}">
                <a16:creationId xmlns:a16="http://schemas.microsoft.com/office/drawing/2014/main" id="{4535EC50-6991-4D36-BC23-D18CE910931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C567E7B4-639D-4C8F-BDF2-CB7D8700D571}"/>
              </a:ext>
            </a:extLst>
          </p:cNvPr>
          <p:cNvSpPr>
            <a:spLocks noGrp="1"/>
          </p:cNvSpPr>
          <p:nvPr>
            <p:ph type="sldNum" sz="quarter" idx="12"/>
          </p:nvPr>
        </p:nvSpPr>
        <p:spPr/>
        <p:txBody>
          <a:bodyPr/>
          <a:lstStyle/>
          <a:p>
            <a:fld id="{551F49BC-EDCA-42E5-B4EB-00F4F5EEF333}" type="slidenum">
              <a:rPr lang="en-BE" smtClean="0"/>
              <a:t>‹#›</a:t>
            </a:fld>
            <a:endParaRPr lang="en-BE"/>
          </a:p>
        </p:txBody>
      </p:sp>
    </p:spTree>
    <p:extLst>
      <p:ext uri="{BB962C8B-B14F-4D97-AF65-F5344CB8AC3E}">
        <p14:creationId xmlns:p14="http://schemas.microsoft.com/office/powerpoint/2010/main" val="1618200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unum_Geleceğe Bakış Güncel_T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85E7A-D4E0-A15E-4D06-4B5CA48E37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23508" y="1"/>
            <a:ext cx="2668491" cy="692976"/>
          </a:xfrm>
          <a:prstGeom prst="rect">
            <a:avLst/>
          </a:prstGeom>
        </p:spPr>
      </p:pic>
      <p:sp>
        <p:nvSpPr>
          <p:cNvPr id="2" name="Title Placeholder 1">
            <a:extLst>
              <a:ext uri="{FF2B5EF4-FFF2-40B4-BE49-F238E27FC236}">
                <a16:creationId xmlns:a16="http://schemas.microsoft.com/office/drawing/2014/main" id="{893CFB60-3AB7-DD0B-BA00-B8C8DAAAB6AD}"/>
              </a:ext>
            </a:extLst>
          </p:cNvPr>
          <p:cNvSpPr>
            <a:spLocks noGrp="1"/>
          </p:cNvSpPr>
          <p:nvPr>
            <p:ph type="title"/>
          </p:nvPr>
        </p:nvSpPr>
        <p:spPr>
          <a:xfrm>
            <a:off x="0" y="8631"/>
            <a:ext cx="9523508" cy="662782"/>
          </a:xfrm>
          <a:prstGeom prst="rect">
            <a:avLst/>
          </a:prstGeom>
        </p:spPr>
        <p:txBody>
          <a:bodyPr vert="horz" lIns="91440" tIns="45720" rIns="91440" bIns="45720" rtlCol="0" anchor="ctr">
            <a:normAutofit/>
          </a:bodyPr>
          <a:lstStyle/>
          <a:p>
            <a:r>
              <a:rPr lang="en-US" altLang="tr-TR" noProof="0"/>
              <a:t>Click to edit Master title style</a:t>
            </a:r>
            <a:endParaRPr lang="en-US" dirty="0"/>
          </a:p>
        </p:txBody>
      </p:sp>
    </p:spTree>
    <p:extLst>
      <p:ext uri="{BB962C8B-B14F-4D97-AF65-F5344CB8AC3E}">
        <p14:creationId xmlns:p14="http://schemas.microsoft.com/office/powerpoint/2010/main" val="234284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C0AE76-B250-403D-AEF5-9BD59E3870B1}"/>
              </a:ext>
            </a:extLst>
          </p:cNvPr>
          <p:cNvSpPr/>
          <p:nvPr userDrawn="1"/>
        </p:nvSpPr>
        <p:spPr>
          <a:xfrm>
            <a:off x="0" y="0"/>
            <a:ext cx="6096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Circle: Hollow 16">
            <a:extLst>
              <a:ext uri="{FF2B5EF4-FFF2-40B4-BE49-F238E27FC236}">
                <a16:creationId xmlns:a16="http://schemas.microsoft.com/office/drawing/2014/main" id="{A645F27F-1315-89F7-DCC6-1A508CDA6345}"/>
              </a:ext>
            </a:extLst>
          </p:cNvPr>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3" name="Text Placeholder 2">
            <a:extLst>
              <a:ext uri="{FF2B5EF4-FFF2-40B4-BE49-F238E27FC236}">
                <a16:creationId xmlns:a16="http://schemas.microsoft.com/office/drawing/2014/main" id="{E077C755-FF82-3FAF-D1C2-5EA3879CBF0E}"/>
              </a:ext>
            </a:extLst>
          </p:cNvPr>
          <p:cNvSpPr>
            <a:spLocks noGrp="1"/>
          </p:cNvSpPr>
          <p:nvPr>
            <p:ph type="body" idx="1"/>
          </p:nvPr>
        </p:nvSpPr>
        <p:spPr>
          <a:xfrm>
            <a:off x="342076" y="562934"/>
            <a:ext cx="5051728" cy="1040160"/>
          </a:xfrm>
        </p:spPr>
        <p:txBody>
          <a:bodyPr anchor="b">
            <a:noAutofit/>
          </a:bodyPr>
          <a:lstStyle>
            <a:lvl1pPr marL="0" indent="0">
              <a:buNone/>
              <a:defRPr sz="32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4D206-C109-F9CB-5D24-D418B9881A64}"/>
              </a:ext>
            </a:extLst>
          </p:cNvPr>
          <p:cNvSpPr>
            <a:spLocks noGrp="1"/>
          </p:cNvSpPr>
          <p:nvPr>
            <p:ph sz="half" idx="2"/>
          </p:nvPr>
        </p:nvSpPr>
        <p:spPr>
          <a:xfrm>
            <a:off x="342076" y="1603094"/>
            <a:ext cx="5051728" cy="4010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017D39AE-F630-8E36-A432-7DDF7629CC4E}"/>
              </a:ext>
            </a:extLst>
          </p:cNvPr>
          <p:cNvSpPr>
            <a:spLocks noGrp="1"/>
          </p:cNvSpPr>
          <p:nvPr>
            <p:ph type="dt" sz="half" idx="10"/>
          </p:nvPr>
        </p:nvSpPr>
        <p:spPr/>
        <p:txBody>
          <a:bodyPr/>
          <a:lstStyle/>
          <a:p>
            <a:fld id="{671E6C16-2B14-4E71-A34E-0383460051A4}" type="datetime3">
              <a:rPr lang="en-US" smtClean="0"/>
              <a:t>13 September 2024</a:t>
            </a:fld>
            <a:endParaRPr lang="en-BE"/>
          </a:p>
        </p:txBody>
      </p:sp>
      <p:sp>
        <p:nvSpPr>
          <p:cNvPr id="8" name="Footer Placeholder 7">
            <a:extLst>
              <a:ext uri="{FF2B5EF4-FFF2-40B4-BE49-F238E27FC236}">
                <a16:creationId xmlns:a16="http://schemas.microsoft.com/office/drawing/2014/main" id="{DDB5CCCE-AB36-AA5B-30A5-8C42100F44D4}"/>
              </a:ext>
            </a:extLst>
          </p:cNvPr>
          <p:cNvSpPr>
            <a:spLocks noGrp="1"/>
          </p:cNvSpPr>
          <p:nvPr>
            <p:ph type="ftr" sz="quarter" idx="11"/>
          </p:nvPr>
        </p:nvSpPr>
        <p:spPr>
          <a:xfrm>
            <a:off x="2233915" y="6365688"/>
            <a:ext cx="3159890" cy="365125"/>
          </a:xfrm>
        </p:spPr>
        <p:txBody>
          <a:bodyPr/>
          <a:lstStyle/>
          <a:p>
            <a:endParaRPr lang="en-BE"/>
          </a:p>
        </p:txBody>
      </p:sp>
      <p:sp>
        <p:nvSpPr>
          <p:cNvPr id="9" name="Slide Number Placeholder 8">
            <a:extLst>
              <a:ext uri="{FF2B5EF4-FFF2-40B4-BE49-F238E27FC236}">
                <a16:creationId xmlns:a16="http://schemas.microsoft.com/office/drawing/2014/main" id="{E65E2EDC-D5A9-3938-C704-4C9981B7F08F}"/>
              </a:ext>
            </a:extLst>
          </p:cNvPr>
          <p:cNvSpPr>
            <a:spLocks noGrp="1"/>
          </p:cNvSpPr>
          <p:nvPr>
            <p:ph type="sldNum" sz="quarter" idx="12"/>
          </p:nvPr>
        </p:nvSpPr>
        <p:spPr/>
        <p:txBody>
          <a:bodyPr/>
          <a:lstStyle/>
          <a:p>
            <a:fld id="{CE500271-9357-418F-84D4-EBAD5C1BED5D}" type="slidenum">
              <a:rPr lang="en-BE" smtClean="0"/>
              <a:t>‹#›</a:t>
            </a:fld>
            <a:endParaRPr lang="en-BE"/>
          </a:p>
        </p:txBody>
      </p:sp>
      <p:grpSp>
        <p:nvGrpSpPr>
          <p:cNvPr id="12" name="Group 11">
            <a:extLst>
              <a:ext uri="{FF2B5EF4-FFF2-40B4-BE49-F238E27FC236}">
                <a16:creationId xmlns:a16="http://schemas.microsoft.com/office/drawing/2014/main" id="{95190DA2-C794-D4B5-2137-AAFF3107D60A}"/>
              </a:ext>
            </a:extLst>
          </p:cNvPr>
          <p:cNvGrpSpPr/>
          <p:nvPr userDrawn="1"/>
        </p:nvGrpSpPr>
        <p:grpSpPr>
          <a:xfrm>
            <a:off x="0" y="6145634"/>
            <a:ext cx="1846161" cy="694481"/>
            <a:chOff x="0" y="6163519"/>
            <a:chExt cx="1846161" cy="694481"/>
          </a:xfrm>
        </p:grpSpPr>
        <p:sp>
          <p:nvSpPr>
            <p:cNvPr id="13" name="Rectangle 12">
              <a:extLst>
                <a:ext uri="{FF2B5EF4-FFF2-40B4-BE49-F238E27FC236}">
                  <a16:creationId xmlns:a16="http://schemas.microsoft.com/office/drawing/2014/main" id="{504D7E43-8343-6212-5E31-FDE9CB42089C}"/>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3A33DB1A-2E1A-77EB-4879-E332D8FE38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15" name="Text Placeholder 2">
            <a:extLst>
              <a:ext uri="{FF2B5EF4-FFF2-40B4-BE49-F238E27FC236}">
                <a16:creationId xmlns:a16="http://schemas.microsoft.com/office/drawing/2014/main" id="{D98A77C1-8B2A-A826-A576-D19F1E7AF6E9}"/>
              </a:ext>
            </a:extLst>
          </p:cNvPr>
          <p:cNvSpPr>
            <a:spLocks noGrp="1"/>
          </p:cNvSpPr>
          <p:nvPr>
            <p:ph type="body" idx="13"/>
          </p:nvPr>
        </p:nvSpPr>
        <p:spPr>
          <a:xfrm>
            <a:off x="6811356" y="562934"/>
            <a:ext cx="5051728" cy="1040160"/>
          </a:xfrm>
        </p:spPr>
        <p:txBody>
          <a:bodyPr anchor="b">
            <a:noAutofit/>
          </a:bodyPr>
          <a:lstStyle>
            <a:lvl1pPr marL="0" indent="0">
              <a:buNone/>
              <a:defRPr sz="32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BFCA1BAE-28E8-E8E1-D84D-BC075EFA5694}"/>
              </a:ext>
            </a:extLst>
          </p:cNvPr>
          <p:cNvSpPr>
            <a:spLocks noGrp="1"/>
          </p:cNvSpPr>
          <p:nvPr>
            <p:ph sz="half" idx="14"/>
          </p:nvPr>
        </p:nvSpPr>
        <p:spPr>
          <a:xfrm>
            <a:off x="6811356" y="1603094"/>
            <a:ext cx="5051728" cy="4010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86353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073C0AC-B666-2C4F-9EAF-3AE878225772}"/>
              </a:ext>
            </a:extLst>
          </p:cNvPr>
          <p:cNvSpPr>
            <a:spLocks noGrp="1"/>
          </p:cNvSpPr>
          <p:nvPr>
            <p:ph type="pic" sz="quarter" idx="10"/>
          </p:nvPr>
        </p:nvSpPr>
        <p:spPr>
          <a:xfrm>
            <a:off x="0" y="0"/>
            <a:ext cx="12192000" cy="6858000"/>
          </a:xfrm>
        </p:spPr>
        <p:txBody>
          <a:bodyPr/>
          <a:lstStyle>
            <a:lvl1pPr marL="0" indent="0">
              <a:buNone/>
              <a:defRPr/>
            </a:lvl1pPr>
          </a:lstStyle>
          <a:p>
            <a:r>
              <a:rPr lang="en-US"/>
              <a:t>Click icon to add picture</a:t>
            </a:r>
            <a:endParaRPr lang="en-BE"/>
          </a:p>
        </p:txBody>
      </p:sp>
      <p:sp>
        <p:nvSpPr>
          <p:cNvPr id="2" name="Title 1">
            <a:extLst>
              <a:ext uri="{FF2B5EF4-FFF2-40B4-BE49-F238E27FC236}">
                <a16:creationId xmlns:a16="http://schemas.microsoft.com/office/drawing/2014/main" id="{3BFA2E50-A7C5-50AE-5AF3-055606D824E6}"/>
              </a:ext>
            </a:extLst>
          </p:cNvPr>
          <p:cNvSpPr>
            <a:spLocks noGrp="1"/>
          </p:cNvSpPr>
          <p:nvPr>
            <p:ph type="title"/>
          </p:nvPr>
        </p:nvSpPr>
        <p:spPr>
          <a:xfrm>
            <a:off x="1056640" y="1244600"/>
            <a:ext cx="10078720" cy="4343400"/>
          </a:xfrm>
        </p:spPr>
        <p:txBody>
          <a:bodyPr anchor="ctr">
            <a:normAutofit/>
          </a:bodyPr>
          <a:lstStyle>
            <a:lvl1pPr algn="ctr">
              <a:defRPr sz="4400"/>
            </a:lvl1pPr>
          </a:lstStyle>
          <a:p>
            <a:r>
              <a:rPr lang="en-US"/>
              <a:t>Click to edit Master title style</a:t>
            </a:r>
            <a:endParaRPr lang="en-BE"/>
          </a:p>
        </p:txBody>
      </p:sp>
      <p:sp>
        <p:nvSpPr>
          <p:cNvPr id="8" name="Text Placeholder 21">
            <a:extLst>
              <a:ext uri="{FF2B5EF4-FFF2-40B4-BE49-F238E27FC236}">
                <a16:creationId xmlns:a16="http://schemas.microsoft.com/office/drawing/2014/main" id="{7372E03C-333A-8787-D60B-79065A41B085}"/>
              </a:ext>
            </a:extLst>
          </p:cNvPr>
          <p:cNvSpPr>
            <a:spLocks noGrp="1"/>
          </p:cNvSpPr>
          <p:nvPr>
            <p:ph type="body" sz="quarter" idx="14" hasCustomPrompt="1"/>
          </p:nvPr>
        </p:nvSpPr>
        <p:spPr>
          <a:xfrm>
            <a:off x="0" y="6116637"/>
            <a:ext cx="1892618" cy="741363"/>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a:lvl1pPr>
          </a:lstStyle>
          <a:p>
            <a:pPr lvl="0"/>
            <a:r>
              <a:rPr lang="en-US"/>
              <a:t> </a:t>
            </a:r>
            <a:endParaRPr lang="en-BE"/>
          </a:p>
        </p:txBody>
      </p:sp>
    </p:spTree>
    <p:extLst>
      <p:ext uri="{BB962C8B-B14F-4D97-AF65-F5344CB8AC3E}">
        <p14:creationId xmlns:p14="http://schemas.microsoft.com/office/powerpoint/2010/main" val="328222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E95B90-E289-B1E2-C9B1-EC29F05237CA}"/>
              </a:ext>
            </a:extLst>
          </p:cNvPr>
          <p:cNvSpPr/>
          <p:nvPr userDrawn="1"/>
        </p:nvSpPr>
        <p:spPr>
          <a:xfrm>
            <a:off x="0" y="0"/>
            <a:ext cx="6096000" cy="6857999"/>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Circle: Hollow 12">
            <a:extLst>
              <a:ext uri="{FF2B5EF4-FFF2-40B4-BE49-F238E27FC236}">
                <a16:creationId xmlns:a16="http://schemas.microsoft.com/office/drawing/2014/main" id="{25EE30B4-FC51-0C83-D196-1541C4CEFC78}"/>
              </a:ext>
            </a:extLst>
          </p:cNvPr>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0" name="Title 1">
            <a:extLst>
              <a:ext uri="{FF2B5EF4-FFF2-40B4-BE49-F238E27FC236}">
                <a16:creationId xmlns:a16="http://schemas.microsoft.com/office/drawing/2014/main" id="{0086B11F-02FD-7390-DFCF-90BC8B2EACEB}"/>
              </a:ext>
            </a:extLst>
          </p:cNvPr>
          <p:cNvSpPr>
            <a:spLocks noGrp="1"/>
          </p:cNvSpPr>
          <p:nvPr>
            <p:ph type="title"/>
          </p:nvPr>
        </p:nvSpPr>
        <p:spPr>
          <a:xfrm>
            <a:off x="352480" y="457200"/>
            <a:ext cx="5035535" cy="5411788"/>
          </a:xfrm>
        </p:spPr>
        <p:txBody>
          <a:bodyPr anchor="ctr"/>
          <a:lstStyle>
            <a:lvl1pPr>
              <a:defRPr sz="3200"/>
            </a:lvl1pPr>
          </a:lstStyle>
          <a:p>
            <a:r>
              <a:rPr lang="en-US"/>
              <a:t>Click to edit Master title style</a:t>
            </a:r>
            <a:endParaRPr lang="en-BE"/>
          </a:p>
        </p:txBody>
      </p:sp>
      <p:grpSp>
        <p:nvGrpSpPr>
          <p:cNvPr id="14" name="Group 13">
            <a:extLst>
              <a:ext uri="{FF2B5EF4-FFF2-40B4-BE49-F238E27FC236}">
                <a16:creationId xmlns:a16="http://schemas.microsoft.com/office/drawing/2014/main" id="{FFEA9246-C9C3-1634-045F-5EA5BB0D91FC}"/>
              </a:ext>
            </a:extLst>
          </p:cNvPr>
          <p:cNvGrpSpPr/>
          <p:nvPr userDrawn="1"/>
        </p:nvGrpSpPr>
        <p:grpSpPr>
          <a:xfrm>
            <a:off x="0" y="6145634"/>
            <a:ext cx="1846161" cy="694481"/>
            <a:chOff x="0" y="6163519"/>
            <a:chExt cx="1846161" cy="694481"/>
          </a:xfrm>
        </p:grpSpPr>
        <p:sp>
          <p:nvSpPr>
            <p:cNvPr id="15" name="Rectangle 14">
              <a:extLst>
                <a:ext uri="{FF2B5EF4-FFF2-40B4-BE49-F238E27FC236}">
                  <a16:creationId xmlns:a16="http://schemas.microsoft.com/office/drawing/2014/main" id="{E62A3554-8916-D38B-4A4C-0B1E9A2EC3ED}"/>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6" name="Picture 15">
              <a:extLst>
                <a:ext uri="{FF2B5EF4-FFF2-40B4-BE49-F238E27FC236}">
                  <a16:creationId xmlns:a16="http://schemas.microsoft.com/office/drawing/2014/main" id="{8570BCC5-4C67-1E8F-1DE7-A42C6999C6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17" name="Date Placeholder 16">
            <a:extLst>
              <a:ext uri="{FF2B5EF4-FFF2-40B4-BE49-F238E27FC236}">
                <a16:creationId xmlns:a16="http://schemas.microsoft.com/office/drawing/2014/main" id="{DB94EC10-5F85-D126-D8A9-FACAEF1A4EDC}"/>
              </a:ext>
            </a:extLst>
          </p:cNvPr>
          <p:cNvSpPr>
            <a:spLocks noGrp="1"/>
          </p:cNvSpPr>
          <p:nvPr>
            <p:ph type="dt" sz="half" idx="10"/>
          </p:nvPr>
        </p:nvSpPr>
        <p:spPr/>
        <p:txBody>
          <a:bodyPr/>
          <a:lstStyle/>
          <a:p>
            <a:fld id="{C3C4F3E7-CE56-4CC6-A4D5-8B35E05C0C7C}" type="datetime3">
              <a:rPr lang="en-US" smtClean="0"/>
              <a:pPr/>
              <a:t>13 September 2024</a:t>
            </a:fld>
            <a:endParaRPr lang="en-BE"/>
          </a:p>
        </p:txBody>
      </p:sp>
      <p:sp>
        <p:nvSpPr>
          <p:cNvPr id="18" name="Footer Placeholder 17">
            <a:extLst>
              <a:ext uri="{FF2B5EF4-FFF2-40B4-BE49-F238E27FC236}">
                <a16:creationId xmlns:a16="http://schemas.microsoft.com/office/drawing/2014/main" id="{90492146-277C-187A-5EE2-BB26E6F36F7B}"/>
              </a:ext>
            </a:extLst>
          </p:cNvPr>
          <p:cNvSpPr>
            <a:spLocks noGrp="1"/>
          </p:cNvSpPr>
          <p:nvPr>
            <p:ph type="ftr" sz="quarter" idx="11"/>
          </p:nvPr>
        </p:nvSpPr>
        <p:spPr>
          <a:xfrm>
            <a:off x="2233914" y="6365688"/>
            <a:ext cx="3154101" cy="365125"/>
          </a:xfrm>
        </p:spPr>
        <p:txBody>
          <a:bodyPr/>
          <a:lstStyle/>
          <a:p>
            <a:endParaRPr lang="en-BE"/>
          </a:p>
        </p:txBody>
      </p:sp>
      <p:sp>
        <p:nvSpPr>
          <p:cNvPr id="19" name="Slide Number Placeholder 18">
            <a:extLst>
              <a:ext uri="{FF2B5EF4-FFF2-40B4-BE49-F238E27FC236}">
                <a16:creationId xmlns:a16="http://schemas.microsoft.com/office/drawing/2014/main" id="{C710B828-CE01-E73B-65F8-11F1C121887B}"/>
              </a:ext>
            </a:extLst>
          </p:cNvPr>
          <p:cNvSpPr>
            <a:spLocks noGrp="1"/>
          </p:cNvSpPr>
          <p:nvPr>
            <p:ph type="sldNum" sz="quarter" idx="12"/>
          </p:nvPr>
        </p:nvSpPr>
        <p:spPr/>
        <p:txBody>
          <a:bodyPr/>
          <a:lstStyle/>
          <a:p>
            <a:fld id="{CE500271-9357-418F-84D4-EBAD5C1BED5D}" type="slidenum">
              <a:rPr lang="en-BE" smtClean="0"/>
              <a:pPr/>
              <a:t>‹#›</a:t>
            </a:fld>
            <a:endParaRPr lang="en-BE"/>
          </a:p>
        </p:txBody>
      </p:sp>
      <p:sp>
        <p:nvSpPr>
          <p:cNvPr id="4" name="Picture Placeholder 3">
            <a:extLst>
              <a:ext uri="{FF2B5EF4-FFF2-40B4-BE49-F238E27FC236}">
                <a16:creationId xmlns:a16="http://schemas.microsoft.com/office/drawing/2014/main" id="{5D8EC7E4-25E6-5A9D-AC40-FAAF65DD98DA}"/>
              </a:ext>
            </a:extLst>
          </p:cNvPr>
          <p:cNvSpPr>
            <a:spLocks noGrp="1"/>
          </p:cNvSpPr>
          <p:nvPr>
            <p:ph type="pic" sz="quarter" idx="13"/>
          </p:nvPr>
        </p:nvSpPr>
        <p:spPr>
          <a:xfrm>
            <a:off x="6096000" y="1"/>
            <a:ext cx="6096000" cy="6858000"/>
          </a:xfrm>
        </p:spPr>
        <p:txBody>
          <a:bodyPr/>
          <a:lstStyle/>
          <a:p>
            <a:r>
              <a:rPr lang="en-US"/>
              <a:t>Click icon to add picture</a:t>
            </a:r>
            <a:endParaRPr lang="en-BE"/>
          </a:p>
        </p:txBody>
      </p:sp>
    </p:spTree>
    <p:extLst>
      <p:ext uri="{BB962C8B-B14F-4D97-AF65-F5344CB8AC3E}">
        <p14:creationId xmlns:p14="http://schemas.microsoft.com/office/powerpoint/2010/main" val="379137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E95B90-E289-B1E2-C9B1-EC29F05237CA}"/>
              </a:ext>
            </a:extLst>
          </p:cNvPr>
          <p:cNvSpPr/>
          <p:nvPr userDrawn="1"/>
        </p:nvSpPr>
        <p:spPr>
          <a:xfrm>
            <a:off x="0" y="0"/>
            <a:ext cx="6096000" cy="6857999"/>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Circle: Hollow 12">
            <a:extLst>
              <a:ext uri="{FF2B5EF4-FFF2-40B4-BE49-F238E27FC236}">
                <a16:creationId xmlns:a16="http://schemas.microsoft.com/office/drawing/2014/main" id="{25EE30B4-FC51-0C83-D196-1541C4CEFC78}"/>
              </a:ext>
            </a:extLst>
          </p:cNvPr>
          <p:cNvSpPr/>
          <p:nvPr userDrawn="1"/>
        </p:nvSpPr>
        <p:spPr>
          <a:xfrm>
            <a:off x="-3686421" y="-1109864"/>
            <a:ext cx="8780702" cy="878070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0" name="Title 1">
            <a:extLst>
              <a:ext uri="{FF2B5EF4-FFF2-40B4-BE49-F238E27FC236}">
                <a16:creationId xmlns:a16="http://schemas.microsoft.com/office/drawing/2014/main" id="{0086B11F-02FD-7390-DFCF-90BC8B2EACEB}"/>
              </a:ext>
            </a:extLst>
          </p:cNvPr>
          <p:cNvSpPr>
            <a:spLocks noGrp="1"/>
          </p:cNvSpPr>
          <p:nvPr>
            <p:ph type="title"/>
          </p:nvPr>
        </p:nvSpPr>
        <p:spPr>
          <a:xfrm>
            <a:off x="352480" y="457200"/>
            <a:ext cx="5035535" cy="1600200"/>
          </a:xfrm>
        </p:spPr>
        <p:txBody>
          <a:bodyPr anchor="b"/>
          <a:lstStyle>
            <a:lvl1pPr>
              <a:defRPr sz="3200"/>
            </a:lvl1pPr>
          </a:lstStyle>
          <a:p>
            <a:r>
              <a:rPr lang="en-US"/>
              <a:t>Click to edit Master title style</a:t>
            </a:r>
            <a:endParaRPr lang="en-BE"/>
          </a:p>
        </p:txBody>
      </p:sp>
      <p:sp>
        <p:nvSpPr>
          <p:cNvPr id="11" name="Text Placeholder 3">
            <a:extLst>
              <a:ext uri="{FF2B5EF4-FFF2-40B4-BE49-F238E27FC236}">
                <a16:creationId xmlns:a16="http://schemas.microsoft.com/office/drawing/2014/main" id="{A7230375-18C2-A80B-235B-6DC35E000C32}"/>
              </a:ext>
            </a:extLst>
          </p:cNvPr>
          <p:cNvSpPr>
            <a:spLocks noGrp="1"/>
          </p:cNvSpPr>
          <p:nvPr>
            <p:ph type="body" sz="half" idx="2"/>
          </p:nvPr>
        </p:nvSpPr>
        <p:spPr>
          <a:xfrm>
            <a:off x="352480" y="2057400"/>
            <a:ext cx="5035535" cy="3811588"/>
          </a:xfrm>
        </p:spPr>
        <p:txBody>
          <a:bodyPr/>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4" name="Group 13">
            <a:extLst>
              <a:ext uri="{FF2B5EF4-FFF2-40B4-BE49-F238E27FC236}">
                <a16:creationId xmlns:a16="http://schemas.microsoft.com/office/drawing/2014/main" id="{FFEA9246-C9C3-1634-045F-5EA5BB0D91FC}"/>
              </a:ext>
            </a:extLst>
          </p:cNvPr>
          <p:cNvGrpSpPr/>
          <p:nvPr userDrawn="1"/>
        </p:nvGrpSpPr>
        <p:grpSpPr>
          <a:xfrm>
            <a:off x="0" y="6145634"/>
            <a:ext cx="1846161" cy="694481"/>
            <a:chOff x="0" y="6163519"/>
            <a:chExt cx="1846161" cy="694481"/>
          </a:xfrm>
        </p:grpSpPr>
        <p:sp>
          <p:nvSpPr>
            <p:cNvPr id="15" name="Rectangle 14">
              <a:extLst>
                <a:ext uri="{FF2B5EF4-FFF2-40B4-BE49-F238E27FC236}">
                  <a16:creationId xmlns:a16="http://schemas.microsoft.com/office/drawing/2014/main" id="{E62A3554-8916-D38B-4A4C-0B1E9A2EC3ED}"/>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6" name="Picture 15">
              <a:extLst>
                <a:ext uri="{FF2B5EF4-FFF2-40B4-BE49-F238E27FC236}">
                  <a16:creationId xmlns:a16="http://schemas.microsoft.com/office/drawing/2014/main" id="{8570BCC5-4C67-1E8F-1DE7-A42C6999C6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
        <p:nvSpPr>
          <p:cNvPr id="17" name="Date Placeholder 16">
            <a:extLst>
              <a:ext uri="{FF2B5EF4-FFF2-40B4-BE49-F238E27FC236}">
                <a16:creationId xmlns:a16="http://schemas.microsoft.com/office/drawing/2014/main" id="{DB94EC10-5F85-D126-D8A9-FACAEF1A4EDC}"/>
              </a:ext>
            </a:extLst>
          </p:cNvPr>
          <p:cNvSpPr>
            <a:spLocks noGrp="1"/>
          </p:cNvSpPr>
          <p:nvPr>
            <p:ph type="dt" sz="half" idx="10"/>
          </p:nvPr>
        </p:nvSpPr>
        <p:spPr/>
        <p:txBody>
          <a:bodyPr/>
          <a:lstStyle/>
          <a:p>
            <a:fld id="{C3C4F3E7-CE56-4CC6-A4D5-8B35E05C0C7C}" type="datetime3">
              <a:rPr lang="en-US" smtClean="0"/>
              <a:pPr/>
              <a:t>13 September 2024</a:t>
            </a:fld>
            <a:endParaRPr lang="en-BE"/>
          </a:p>
        </p:txBody>
      </p:sp>
      <p:sp>
        <p:nvSpPr>
          <p:cNvPr id="18" name="Footer Placeholder 17">
            <a:extLst>
              <a:ext uri="{FF2B5EF4-FFF2-40B4-BE49-F238E27FC236}">
                <a16:creationId xmlns:a16="http://schemas.microsoft.com/office/drawing/2014/main" id="{90492146-277C-187A-5EE2-BB26E6F36F7B}"/>
              </a:ext>
            </a:extLst>
          </p:cNvPr>
          <p:cNvSpPr>
            <a:spLocks noGrp="1"/>
          </p:cNvSpPr>
          <p:nvPr>
            <p:ph type="ftr" sz="quarter" idx="11"/>
          </p:nvPr>
        </p:nvSpPr>
        <p:spPr>
          <a:xfrm>
            <a:off x="2233914" y="6365688"/>
            <a:ext cx="3154101" cy="365125"/>
          </a:xfrm>
        </p:spPr>
        <p:txBody>
          <a:bodyPr/>
          <a:lstStyle/>
          <a:p>
            <a:endParaRPr lang="en-BE"/>
          </a:p>
        </p:txBody>
      </p:sp>
      <p:sp>
        <p:nvSpPr>
          <p:cNvPr id="19" name="Slide Number Placeholder 18">
            <a:extLst>
              <a:ext uri="{FF2B5EF4-FFF2-40B4-BE49-F238E27FC236}">
                <a16:creationId xmlns:a16="http://schemas.microsoft.com/office/drawing/2014/main" id="{C710B828-CE01-E73B-65F8-11F1C121887B}"/>
              </a:ext>
            </a:extLst>
          </p:cNvPr>
          <p:cNvSpPr>
            <a:spLocks noGrp="1"/>
          </p:cNvSpPr>
          <p:nvPr>
            <p:ph type="sldNum" sz="quarter" idx="12"/>
          </p:nvPr>
        </p:nvSpPr>
        <p:spPr/>
        <p:txBody>
          <a:bodyPr/>
          <a:lstStyle/>
          <a:p>
            <a:fld id="{CE500271-9357-418F-84D4-EBAD5C1BED5D}" type="slidenum">
              <a:rPr lang="en-BE" smtClean="0"/>
              <a:pPr/>
              <a:t>‹#›</a:t>
            </a:fld>
            <a:endParaRPr lang="en-BE"/>
          </a:p>
        </p:txBody>
      </p:sp>
      <p:sp>
        <p:nvSpPr>
          <p:cNvPr id="4" name="Picture Placeholder 3">
            <a:extLst>
              <a:ext uri="{FF2B5EF4-FFF2-40B4-BE49-F238E27FC236}">
                <a16:creationId xmlns:a16="http://schemas.microsoft.com/office/drawing/2014/main" id="{137553CE-E0B7-BDFD-A66F-A49416850251}"/>
              </a:ext>
            </a:extLst>
          </p:cNvPr>
          <p:cNvSpPr>
            <a:spLocks noGrp="1"/>
          </p:cNvSpPr>
          <p:nvPr>
            <p:ph type="pic" sz="quarter" idx="13"/>
          </p:nvPr>
        </p:nvSpPr>
        <p:spPr>
          <a:xfrm>
            <a:off x="6096000" y="0"/>
            <a:ext cx="6096000" cy="6858000"/>
          </a:xfrm>
        </p:spPr>
        <p:txBody>
          <a:bodyPr/>
          <a:lstStyle/>
          <a:p>
            <a:r>
              <a:rPr lang="en-US"/>
              <a:t>Click icon to add picture</a:t>
            </a:r>
            <a:endParaRPr lang="en-BE"/>
          </a:p>
        </p:txBody>
      </p:sp>
    </p:spTree>
    <p:extLst>
      <p:ext uri="{BB962C8B-B14F-4D97-AF65-F5344CB8AC3E}">
        <p14:creationId xmlns:p14="http://schemas.microsoft.com/office/powerpoint/2010/main" val="223414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ircle: Hollow 6">
            <a:extLst>
              <a:ext uri="{FF2B5EF4-FFF2-40B4-BE49-F238E27FC236}">
                <a16:creationId xmlns:a16="http://schemas.microsoft.com/office/drawing/2014/main" id="{05C8BC68-2CD6-E896-0722-0F28D92EC3B9}"/>
              </a:ext>
            </a:extLst>
          </p:cNvPr>
          <p:cNvSpPr>
            <a:spLocks noGrp="1" noRot="1" noMove="1" noResize="1" noEditPoints="1" noAdjustHandles="1" noChangeArrowheads="1" noChangeShapeType="1"/>
          </p:cNvSpPr>
          <p:nvPr userDrawn="1"/>
        </p:nvSpPr>
        <p:spPr>
          <a:xfrm>
            <a:off x="-3686421" y="-1109864"/>
            <a:ext cx="8780702" cy="8780702"/>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 name="Title Placeholder 1">
            <a:extLst>
              <a:ext uri="{FF2B5EF4-FFF2-40B4-BE49-F238E27FC236}">
                <a16:creationId xmlns:a16="http://schemas.microsoft.com/office/drawing/2014/main" id="{2DDFC523-CB11-270B-53C7-A03E9C8D18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3659C71A-7B5F-48A9-88EA-91CFE38B4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ABDA12E-7F32-66CC-9021-79767B4A7B62}"/>
              </a:ext>
            </a:extLst>
          </p:cNvPr>
          <p:cNvSpPr>
            <a:spLocks noGrp="1"/>
          </p:cNvSpPr>
          <p:nvPr>
            <p:ph type="dt" sz="half" idx="2"/>
          </p:nvPr>
        </p:nvSpPr>
        <p:spPr>
          <a:xfrm>
            <a:off x="9196653" y="6365688"/>
            <a:ext cx="1900517" cy="365125"/>
          </a:xfrm>
          <a:prstGeom prst="rect">
            <a:avLst/>
          </a:prstGeom>
        </p:spPr>
        <p:txBody>
          <a:bodyPr vert="horz" lIns="91440" tIns="45720" rIns="91440" bIns="45720" rtlCol="0" anchor="ctr"/>
          <a:lstStyle>
            <a:lvl1pPr algn="r">
              <a:defRPr sz="1200">
                <a:solidFill>
                  <a:schemeClr val="tx1">
                    <a:tint val="75000"/>
                  </a:schemeClr>
                </a:solidFill>
                <a:latin typeface="Consolas" panose="020B0609020204030204" pitchFamily="49" charset="0"/>
              </a:defRPr>
            </a:lvl1pPr>
          </a:lstStyle>
          <a:p>
            <a:fld id="{C3C4F3E7-CE56-4CC6-A4D5-8B35E05C0C7C}" type="datetime3">
              <a:rPr lang="en-US" smtClean="0"/>
              <a:pPr/>
              <a:t>13 September 2024</a:t>
            </a:fld>
            <a:endParaRPr lang="en-BE"/>
          </a:p>
        </p:txBody>
      </p:sp>
      <p:sp>
        <p:nvSpPr>
          <p:cNvPr id="5" name="Footer Placeholder 4">
            <a:extLst>
              <a:ext uri="{FF2B5EF4-FFF2-40B4-BE49-F238E27FC236}">
                <a16:creationId xmlns:a16="http://schemas.microsoft.com/office/drawing/2014/main" id="{5E590B5B-CA4E-A13D-0C36-EAC4DDB2EF7A}"/>
              </a:ext>
            </a:extLst>
          </p:cNvPr>
          <p:cNvSpPr>
            <a:spLocks noGrp="1"/>
          </p:cNvSpPr>
          <p:nvPr>
            <p:ph type="ftr" sz="quarter" idx="3"/>
          </p:nvPr>
        </p:nvSpPr>
        <p:spPr>
          <a:xfrm>
            <a:off x="2233914" y="6365688"/>
            <a:ext cx="6855161" cy="365125"/>
          </a:xfrm>
          <a:prstGeom prst="rect">
            <a:avLst/>
          </a:prstGeom>
        </p:spPr>
        <p:txBody>
          <a:bodyPr vert="horz" lIns="91440" tIns="45720" rIns="91440" bIns="45720" rtlCol="0" anchor="ctr"/>
          <a:lstStyle>
            <a:lvl1pPr algn="ctr">
              <a:defRPr sz="1200">
                <a:solidFill>
                  <a:schemeClr val="tx1">
                    <a:tint val="75000"/>
                  </a:schemeClr>
                </a:solidFill>
                <a:latin typeface="Consolas" panose="020B0609020204030204" pitchFamily="49" charset="0"/>
              </a:defRPr>
            </a:lvl1pPr>
          </a:lstStyle>
          <a:p>
            <a:endParaRPr lang="en-BE"/>
          </a:p>
        </p:txBody>
      </p:sp>
      <p:sp>
        <p:nvSpPr>
          <p:cNvPr id="6" name="Slide Number Placeholder 5">
            <a:extLst>
              <a:ext uri="{FF2B5EF4-FFF2-40B4-BE49-F238E27FC236}">
                <a16:creationId xmlns:a16="http://schemas.microsoft.com/office/drawing/2014/main" id="{F6794F14-991B-28A2-05ED-D588239AB472}"/>
              </a:ext>
            </a:extLst>
          </p:cNvPr>
          <p:cNvSpPr>
            <a:spLocks noGrp="1"/>
          </p:cNvSpPr>
          <p:nvPr>
            <p:ph type="sldNum" sz="quarter" idx="4"/>
          </p:nvPr>
        </p:nvSpPr>
        <p:spPr>
          <a:xfrm>
            <a:off x="11204748" y="6356350"/>
            <a:ext cx="640975" cy="365125"/>
          </a:xfrm>
          <a:prstGeom prst="rect">
            <a:avLst/>
          </a:prstGeom>
        </p:spPr>
        <p:txBody>
          <a:bodyPr vert="horz" lIns="91440" tIns="45720" rIns="91440" bIns="45720" rtlCol="0" anchor="ctr"/>
          <a:lstStyle>
            <a:lvl1pPr algn="r">
              <a:defRPr sz="1200">
                <a:solidFill>
                  <a:schemeClr val="tx1">
                    <a:tint val="75000"/>
                  </a:schemeClr>
                </a:solidFill>
                <a:latin typeface="Consolas" panose="020B0609020204030204" pitchFamily="49" charset="0"/>
              </a:defRPr>
            </a:lvl1pPr>
          </a:lstStyle>
          <a:p>
            <a:fld id="{CE500271-9357-418F-84D4-EBAD5C1BED5D}" type="slidenum">
              <a:rPr lang="en-BE" smtClean="0"/>
              <a:pPr/>
              <a:t>‹#›</a:t>
            </a:fld>
            <a:endParaRPr lang="en-BE"/>
          </a:p>
        </p:txBody>
      </p:sp>
      <p:grpSp>
        <p:nvGrpSpPr>
          <p:cNvPr id="8" name="Group 7">
            <a:extLst>
              <a:ext uri="{FF2B5EF4-FFF2-40B4-BE49-F238E27FC236}">
                <a16:creationId xmlns:a16="http://schemas.microsoft.com/office/drawing/2014/main" id="{CFB8FEA5-0B27-2126-9C45-B5696F1942F5}"/>
              </a:ext>
            </a:extLst>
          </p:cNvPr>
          <p:cNvGrpSpPr/>
          <p:nvPr userDrawn="1"/>
        </p:nvGrpSpPr>
        <p:grpSpPr>
          <a:xfrm>
            <a:off x="0" y="6145634"/>
            <a:ext cx="1846161" cy="694481"/>
            <a:chOff x="0" y="6163519"/>
            <a:chExt cx="1846161" cy="694481"/>
          </a:xfrm>
        </p:grpSpPr>
        <p:sp>
          <p:nvSpPr>
            <p:cNvPr id="9" name="Rectangle 8">
              <a:extLst>
                <a:ext uri="{FF2B5EF4-FFF2-40B4-BE49-F238E27FC236}">
                  <a16:creationId xmlns:a16="http://schemas.microsoft.com/office/drawing/2014/main" id="{6051AD82-F2BD-2CF5-0876-4C028A1C0674}"/>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0" name="Picture 9">
              <a:extLst>
                <a:ext uri="{FF2B5EF4-FFF2-40B4-BE49-F238E27FC236}">
                  <a16:creationId xmlns:a16="http://schemas.microsoft.com/office/drawing/2014/main" id="{20E44E8E-24C0-9E18-CBBC-987DEFB027A9}"/>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Tree>
    <p:extLst>
      <p:ext uri="{BB962C8B-B14F-4D97-AF65-F5344CB8AC3E}">
        <p14:creationId xmlns:p14="http://schemas.microsoft.com/office/powerpoint/2010/main" val="3812578996"/>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4133" r:id="rId16"/>
  </p:sldLayoutIdLst>
  <p:hf hdr="0" ftr="0"/>
  <p:txStyles>
    <p:titleStyle>
      <a:lvl1pPr algn="l" defTabSz="914400"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130000"/>
        </a:lnSpc>
        <a:spcBef>
          <a:spcPts val="1000"/>
        </a:spcBef>
        <a:buClr>
          <a:schemeClr val="accent1"/>
        </a:buClr>
        <a:buFont typeface="Wingdings" panose="05000000000000000000" pitchFamily="2" charset="2"/>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130000"/>
        </a:lnSpc>
        <a:spcBef>
          <a:spcPts val="500"/>
        </a:spcBef>
        <a:buClr>
          <a:schemeClr val="accent1"/>
        </a:buClr>
        <a:buFont typeface="Wingdings" panose="05000000000000000000" pitchFamily="2" charset="2"/>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130000"/>
        </a:lnSpc>
        <a:spcBef>
          <a:spcPts val="500"/>
        </a:spcBef>
        <a:buClr>
          <a:schemeClr val="accent1"/>
        </a:buClr>
        <a:buFont typeface="Wingdings" panose="05000000000000000000" pitchFamily="2" charset="2"/>
        <a:buChar char=""/>
        <a:defRPr sz="1600" b="1" kern="1200">
          <a:solidFill>
            <a:schemeClr val="tx1"/>
          </a:solidFill>
          <a:latin typeface="Consolas" panose="020B0609020204030204" pitchFamily="49" charset="0"/>
          <a:ea typeface="+mn-ea"/>
          <a:cs typeface="+mn-cs"/>
        </a:defRPr>
      </a:lvl4pPr>
      <a:lvl5pPr marL="2057400" indent="-228600" algn="l" defTabSz="914400" rtl="0" eaLnBrk="1" latinLnBrk="0" hangingPunct="1">
        <a:lnSpc>
          <a:spcPct val="130000"/>
        </a:lnSpc>
        <a:spcBef>
          <a:spcPts val="500"/>
        </a:spcBef>
        <a:buClr>
          <a:schemeClr val="accent1"/>
        </a:buClr>
        <a:buFont typeface="Wingdings" panose="05000000000000000000" pitchFamily="2" charset="2"/>
        <a:buChar char=""/>
        <a:defRPr sz="1400" b="1" kern="1200">
          <a:solidFill>
            <a:schemeClr val="tx1"/>
          </a:solidFill>
          <a:latin typeface="Consolas" panose="020B0609020204030204" pitchFamily="49"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BFA13-1EC5-4BCE-8EEC-14EFDF751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37B794-A8A0-4595-AE72-443829CCF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6671E-D1F6-4A23-986C-C25A89B33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F6DA3-D77A-407E-8506-7EBE67052F8B}" type="datetimeFigureOut">
              <a:rPr lang="en-US" smtClean="0"/>
              <a:t>9/13/2024</a:t>
            </a:fld>
            <a:endParaRPr lang="en-US"/>
          </a:p>
        </p:txBody>
      </p:sp>
      <p:sp>
        <p:nvSpPr>
          <p:cNvPr id="5" name="Footer Placeholder 4">
            <a:extLst>
              <a:ext uri="{FF2B5EF4-FFF2-40B4-BE49-F238E27FC236}">
                <a16:creationId xmlns:a16="http://schemas.microsoft.com/office/drawing/2014/main" id="{B35D158D-D24D-4437-9D17-0824860B6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FA16D-DE5E-4BB7-843C-802ED7132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77767-AEEA-4011-9B3F-5B01D3C206D7}" type="slidenum">
              <a:rPr lang="en-US" smtClean="0"/>
              <a:t>‹#›</a:t>
            </a:fld>
            <a:endParaRPr lang="en-US"/>
          </a:p>
        </p:txBody>
      </p:sp>
    </p:spTree>
    <p:extLst>
      <p:ext uri="{BB962C8B-B14F-4D97-AF65-F5344CB8AC3E}">
        <p14:creationId xmlns:p14="http://schemas.microsoft.com/office/powerpoint/2010/main" val="2892358936"/>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316679-E5BD-45B0-9643-EE5AFC367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B790867-B8A5-46B5-82F0-4BAC2F4B56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06D8588-0DC0-406F-9731-6A359E3BD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CE505-FBC1-488E-AE93-F2F562EA2FE8}" type="datetimeFigureOut">
              <a:rPr lang="en-BE" smtClean="0"/>
              <a:t>09/13/2024</a:t>
            </a:fld>
            <a:endParaRPr lang="en-BE"/>
          </a:p>
        </p:txBody>
      </p:sp>
      <p:sp>
        <p:nvSpPr>
          <p:cNvPr id="5" name="Footer Placeholder 4">
            <a:extLst>
              <a:ext uri="{FF2B5EF4-FFF2-40B4-BE49-F238E27FC236}">
                <a16:creationId xmlns:a16="http://schemas.microsoft.com/office/drawing/2014/main" id="{8B1841FF-B19F-4E76-A9F7-396D01D75C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72D77271-7D8E-4300-9E08-DF12FACD2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F49BC-EDCA-42E5-B4EB-00F4F5EEF333}" type="slidenum">
              <a:rPr lang="en-BE" smtClean="0"/>
              <a:t>‹#›</a:t>
            </a:fld>
            <a:endParaRPr lang="en-BE"/>
          </a:p>
        </p:txBody>
      </p:sp>
    </p:spTree>
    <p:extLst>
      <p:ext uri="{BB962C8B-B14F-4D97-AF65-F5344CB8AC3E}">
        <p14:creationId xmlns:p14="http://schemas.microsoft.com/office/powerpoint/2010/main" val="172539085"/>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ircle: Hollow 6">
            <a:extLst>
              <a:ext uri="{FF2B5EF4-FFF2-40B4-BE49-F238E27FC236}">
                <a16:creationId xmlns:a16="http://schemas.microsoft.com/office/drawing/2014/main" id="{05C8BC68-2CD6-E896-0722-0F28D92EC3B9}"/>
              </a:ext>
            </a:extLst>
          </p:cNvPr>
          <p:cNvSpPr>
            <a:spLocks noGrp="1" noRot="1" noMove="1" noResize="1" noEditPoints="1" noAdjustHandles="1" noChangeArrowheads="1" noChangeShapeType="1"/>
          </p:cNvSpPr>
          <p:nvPr userDrawn="1"/>
        </p:nvSpPr>
        <p:spPr>
          <a:xfrm>
            <a:off x="-3686421" y="-1109864"/>
            <a:ext cx="8780702" cy="8780702"/>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 name="Title Placeholder 1">
            <a:extLst>
              <a:ext uri="{FF2B5EF4-FFF2-40B4-BE49-F238E27FC236}">
                <a16:creationId xmlns:a16="http://schemas.microsoft.com/office/drawing/2014/main" id="{2DDFC523-CB11-270B-53C7-A03E9C8D18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3659C71A-7B5F-48A9-88EA-91CFE38B4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ABDA12E-7F32-66CC-9021-79767B4A7B62}"/>
              </a:ext>
            </a:extLst>
          </p:cNvPr>
          <p:cNvSpPr>
            <a:spLocks noGrp="1"/>
          </p:cNvSpPr>
          <p:nvPr>
            <p:ph type="dt" sz="half" idx="2"/>
          </p:nvPr>
        </p:nvSpPr>
        <p:spPr>
          <a:xfrm>
            <a:off x="9196653" y="6365688"/>
            <a:ext cx="1900517" cy="365125"/>
          </a:xfrm>
          <a:prstGeom prst="rect">
            <a:avLst/>
          </a:prstGeom>
        </p:spPr>
        <p:txBody>
          <a:bodyPr vert="horz" lIns="91440" tIns="45720" rIns="91440" bIns="45720" rtlCol="0" anchor="ctr"/>
          <a:lstStyle>
            <a:lvl1pPr algn="r">
              <a:defRPr sz="1200">
                <a:solidFill>
                  <a:schemeClr val="tx1">
                    <a:tint val="75000"/>
                  </a:schemeClr>
                </a:solidFill>
                <a:latin typeface="Consolas" panose="020B0609020204030204" pitchFamily="49" charset="0"/>
              </a:defRPr>
            </a:lvl1pPr>
          </a:lstStyle>
          <a:p>
            <a:fld id="{C3C4F3E7-CE56-4CC6-A4D5-8B35E05C0C7C}" type="datetime3">
              <a:rPr lang="en-US" smtClean="0"/>
              <a:pPr/>
              <a:t>13 September 2024</a:t>
            </a:fld>
            <a:endParaRPr lang="en-BE"/>
          </a:p>
        </p:txBody>
      </p:sp>
      <p:sp>
        <p:nvSpPr>
          <p:cNvPr id="5" name="Footer Placeholder 4">
            <a:extLst>
              <a:ext uri="{FF2B5EF4-FFF2-40B4-BE49-F238E27FC236}">
                <a16:creationId xmlns:a16="http://schemas.microsoft.com/office/drawing/2014/main" id="{5E590B5B-CA4E-A13D-0C36-EAC4DDB2EF7A}"/>
              </a:ext>
            </a:extLst>
          </p:cNvPr>
          <p:cNvSpPr>
            <a:spLocks noGrp="1"/>
          </p:cNvSpPr>
          <p:nvPr>
            <p:ph type="ftr" sz="quarter" idx="3"/>
          </p:nvPr>
        </p:nvSpPr>
        <p:spPr>
          <a:xfrm>
            <a:off x="2233914" y="6365688"/>
            <a:ext cx="6855161" cy="365125"/>
          </a:xfrm>
          <a:prstGeom prst="rect">
            <a:avLst/>
          </a:prstGeom>
        </p:spPr>
        <p:txBody>
          <a:bodyPr vert="horz" lIns="91440" tIns="45720" rIns="91440" bIns="45720" rtlCol="0" anchor="ctr"/>
          <a:lstStyle>
            <a:lvl1pPr algn="ctr">
              <a:defRPr sz="1200">
                <a:solidFill>
                  <a:schemeClr val="tx1">
                    <a:tint val="75000"/>
                  </a:schemeClr>
                </a:solidFill>
                <a:latin typeface="Consolas" panose="020B0609020204030204" pitchFamily="49" charset="0"/>
              </a:defRPr>
            </a:lvl1pPr>
          </a:lstStyle>
          <a:p>
            <a:endParaRPr lang="en-BE"/>
          </a:p>
        </p:txBody>
      </p:sp>
      <p:sp>
        <p:nvSpPr>
          <p:cNvPr id="6" name="Slide Number Placeholder 5">
            <a:extLst>
              <a:ext uri="{FF2B5EF4-FFF2-40B4-BE49-F238E27FC236}">
                <a16:creationId xmlns:a16="http://schemas.microsoft.com/office/drawing/2014/main" id="{F6794F14-991B-28A2-05ED-D588239AB472}"/>
              </a:ext>
            </a:extLst>
          </p:cNvPr>
          <p:cNvSpPr>
            <a:spLocks noGrp="1"/>
          </p:cNvSpPr>
          <p:nvPr>
            <p:ph type="sldNum" sz="quarter" idx="4"/>
          </p:nvPr>
        </p:nvSpPr>
        <p:spPr>
          <a:xfrm>
            <a:off x="11204748" y="6356350"/>
            <a:ext cx="640975" cy="365125"/>
          </a:xfrm>
          <a:prstGeom prst="rect">
            <a:avLst/>
          </a:prstGeom>
        </p:spPr>
        <p:txBody>
          <a:bodyPr vert="horz" lIns="91440" tIns="45720" rIns="91440" bIns="45720" rtlCol="0" anchor="ctr"/>
          <a:lstStyle>
            <a:lvl1pPr algn="r">
              <a:defRPr sz="1200">
                <a:solidFill>
                  <a:schemeClr val="tx1">
                    <a:tint val="75000"/>
                  </a:schemeClr>
                </a:solidFill>
                <a:latin typeface="Consolas" panose="020B0609020204030204" pitchFamily="49" charset="0"/>
              </a:defRPr>
            </a:lvl1pPr>
          </a:lstStyle>
          <a:p>
            <a:fld id="{CE500271-9357-418F-84D4-EBAD5C1BED5D}" type="slidenum">
              <a:rPr lang="en-BE" smtClean="0"/>
              <a:pPr/>
              <a:t>‹#›</a:t>
            </a:fld>
            <a:endParaRPr lang="en-BE"/>
          </a:p>
        </p:txBody>
      </p:sp>
      <p:grpSp>
        <p:nvGrpSpPr>
          <p:cNvPr id="8" name="Group 7">
            <a:extLst>
              <a:ext uri="{FF2B5EF4-FFF2-40B4-BE49-F238E27FC236}">
                <a16:creationId xmlns:a16="http://schemas.microsoft.com/office/drawing/2014/main" id="{CFB8FEA5-0B27-2126-9C45-B5696F1942F5}"/>
              </a:ext>
            </a:extLst>
          </p:cNvPr>
          <p:cNvGrpSpPr/>
          <p:nvPr userDrawn="1"/>
        </p:nvGrpSpPr>
        <p:grpSpPr>
          <a:xfrm>
            <a:off x="0" y="6145634"/>
            <a:ext cx="1846161" cy="694481"/>
            <a:chOff x="0" y="6163519"/>
            <a:chExt cx="1846161" cy="694481"/>
          </a:xfrm>
        </p:grpSpPr>
        <p:sp>
          <p:nvSpPr>
            <p:cNvPr id="9" name="Rectangle 8">
              <a:extLst>
                <a:ext uri="{FF2B5EF4-FFF2-40B4-BE49-F238E27FC236}">
                  <a16:creationId xmlns:a16="http://schemas.microsoft.com/office/drawing/2014/main" id="{6051AD82-F2BD-2CF5-0876-4C028A1C0674}"/>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0" name="Picture 9">
              <a:extLst>
                <a:ext uri="{FF2B5EF4-FFF2-40B4-BE49-F238E27FC236}">
                  <a16:creationId xmlns:a16="http://schemas.microsoft.com/office/drawing/2014/main" id="{20E44E8E-24C0-9E18-CBBC-987DEFB027A9}"/>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grpSp>
    </p:spTree>
    <p:extLst>
      <p:ext uri="{BB962C8B-B14F-4D97-AF65-F5344CB8AC3E}">
        <p14:creationId xmlns:p14="http://schemas.microsoft.com/office/powerpoint/2010/main" val="262518684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Lst>
  <p:hf hdr="0" ftr="0"/>
  <p:txStyles>
    <p:titleStyle>
      <a:lvl1pPr algn="l" defTabSz="914400"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130000"/>
        </a:lnSpc>
        <a:spcBef>
          <a:spcPts val="1000"/>
        </a:spcBef>
        <a:buClr>
          <a:schemeClr val="accent1"/>
        </a:buClr>
        <a:buFont typeface="Wingdings" panose="05000000000000000000" pitchFamily="2" charset="2"/>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130000"/>
        </a:lnSpc>
        <a:spcBef>
          <a:spcPts val="500"/>
        </a:spcBef>
        <a:buClr>
          <a:schemeClr val="accent1"/>
        </a:buClr>
        <a:buFont typeface="Wingdings" panose="05000000000000000000" pitchFamily="2" charset="2"/>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130000"/>
        </a:lnSpc>
        <a:spcBef>
          <a:spcPts val="500"/>
        </a:spcBef>
        <a:buClr>
          <a:schemeClr val="accent1"/>
        </a:buClr>
        <a:buFont typeface="Wingdings" panose="05000000000000000000" pitchFamily="2" charset="2"/>
        <a:buChar char=""/>
        <a:defRPr sz="1600" b="1" kern="1200">
          <a:solidFill>
            <a:schemeClr val="tx1"/>
          </a:solidFill>
          <a:latin typeface="Consolas" panose="020B0609020204030204" pitchFamily="49" charset="0"/>
          <a:ea typeface="+mn-ea"/>
          <a:cs typeface="+mn-cs"/>
        </a:defRPr>
      </a:lvl4pPr>
      <a:lvl5pPr marL="2057400" indent="-228600" algn="l" defTabSz="914400" rtl="0" eaLnBrk="1" latinLnBrk="0" hangingPunct="1">
        <a:lnSpc>
          <a:spcPct val="130000"/>
        </a:lnSpc>
        <a:spcBef>
          <a:spcPts val="500"/>
        </a:spcBef>
        <a:buClr>
          <a:schemeClr val="accent1"/>
        </a:buClr>
        <a:buFont typeface="Wingdings" panose="05000000000000000000" pitchFamily="2" charset="2"/>
        <a:buChar char=""/>
        <a:defRPr sz="1400" b="1" kern="1200">
          <a:solidFill>
            <a:schemeClr val="tx1"/>
          </a:solidFill>
          <a:latin typeface="Consolas" panose="020B0609020204030204" pitchFamily="49"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8.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8.xml"/><Relationship Id="rId1" Type="http://schemas.openxmlformats.org/officeDocument/2006/relationships/video" Target="https://www.youtube.com/embed/13WsN9gmL1U?feature=oembed" TargetMode="External"/><Relationship Id="rId4" Type="http://schemas.openxmlformats.org/officeDocument/2006/relationships/hyperlink" Target="https://youtu.be/13WsN9gmL1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31.jpeg"/><Relationship Id="rId1" Type="http://schemas.openxmlformats.org/officeDocument/2006/relationships/slideLayout" Target="../slideLayouts/slideLayout58.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hyperlink" Target="https://doc.emdat.be/docs/data-structure-and-content/disaster-classification-system/" TargetMode="External"/><Relationship Id="rId7" Type="http://schemas.openxmlformats.org/officeDocument/2006/relationships/diagramColors" Target="../diagrams/colors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hyperlink" Target="https://news.un.org/en/story/2021/09/1098662" TargetMode="External"/><Relationship Id="rId16" Type="http://schemas.openxmlformats.org/officeDocument/2006/relationships/diagramLayout" Target="../diagrams/layout5.xml"/><Relationship Id="rId1" Type="http://schemas.openxmlformats.org/officeDocument/2006/relationships/slideLayout" Target="../slideLayouts/slideLayout58.xml"/><Relationship Id="rId6" Type="http://schemas.openxmlformats.org/officeDocument/2006/relationships/diagramQuickStyle" Target="../diagrams/quickStyle3.xml"/><Relationship Id="rId11" Type="http://schemas.openxmlformats.org/officeDocument/2006/relationships/diagramLayout" Target="../diagrams/layout4.xml"/><Relationship Id="rId5" Type="http://schemas.openxmlformats.org/officeDocument/2006/relationships/diagramLayout" Target="../diagrams/layout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diagramData" Target="../diagrams/data3.xml"/><Relationship Id="rId9" Type="http://schemas.openxmlformats.org/officeDocument/2006/relationships/image" Target="../media/image34.png"/><Relationship Id="rId14" Type="http://schemas.microsoft.com/office/2007/relationships/diagramDrawing" Target="../diagrams/drawing4.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37.png"/><Relationship Id="rId5" Type="http://schemas.openxmlformats.org/officeDocument/2006/relationships/hyperlink" Target="https://www.emdat.be/publications/" TargetMode="Externa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0.png"/><Relationship Id="rId2" Type="http://schemas.openxmlformats.org/officeDocument/2006/relationships/diagramData" Target="../diagrams/data6.xml"/><Relationship Id="rId1" Type="http://schemas.openxmlformats.org/officeDocument/2006/relationships/slideLayout" Target="../slideLayouts/slideLayout5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42.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41.jpeg"/><Relationship Id="rId1" Type="http://schemas.openxmlformats.org/officeDocument/2006/relationships/slideLayout" Target="../slideLayouts/slideLayout5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5.xml"/><Relationship Id="rId5" Type="http://schemas.openxmlformats.org/officeDocument/2006/relationships/hyperlink" Target="https://eureka-resilience-call-2024.b2match.io/" TargetMode="Externa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hyperlink" Target="https://eurekanetwork.org/opencalls/" TargetMode="External"/><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eurekanetwork.org/opencalls/network-projects-disaster-resilience-response-recovery-2024/"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hyperlink" Target="https://eurekanetwork.org/opencalls/network-projects-disaster-resilience-response-recovery-202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50.png"/><Relationship Id="rId4" Type="http://schemas.openxmlformats.org/officeDocument/2006/relationships/hyperlink" Target="http://www.eurekanetwork.or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1.png"/><Relationship Id="rId7" Type="http://schemas.openxmlformats.org/officeDocument/2006/relationships/hyperlink" Target="https://www.eurekanetwork.org/opencalls/network-projects-disaster-resilience-response-recovery-2024/"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hyperlink" Target="https://eureka.smartsimple.i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xDVXr40jts4" TargetMode="External"/><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eurekanetworkbe-my.sharepoint.com/:v:/g/personal/idv_eurekanetwork_org/EYsnANvSaM5KtooAIDB2ll4BGzxYIOFRqxwDKQ9vEjm82Q?e=JJv5yE" TargetMode="External"/><Relationship Id="rId5" Type="http://schemas.openxmlformats.org/officeDocument/2006/relationships/image" Target="../media/image55.sv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hyperlink" Target="https://attendee.gotowebinar.com/register/8194647409519224671"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projects@eurekanetwork.org" TargetMode="External"/><Relationship Id="rId4" Type="http://schemas.openxmlformats.org/officeDocument/2006/relationships/hyperlink" Target="http://www.eurekanetwork.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3C23A8-C6DC-0EB4-CE01-8CFD9D2C2F10}"/>
              </a:ext>
            </a:extLst>
          </p:cNvPr>
          <p:cNvSpPr>
            <a:spLocks noGrp="1"/>
          </p:cNvSpPr>
          <p:nvPr>
            <p:ph type="subTitle" idx="1"/>
          </p:nvPr>
        </p:nvSpPr>
        <p:spPr>
          <a:xfrm>
            <a:off x="4817096" y="4783138"/>
            <a:ext cx="7374903" cy="1655762"/>
          </a:xfrm>
        </p:spPr>
        <p:txBody>
          <a:bodyPr vert="horz" lIns="91440" tIns="45720" rIns="91440" bIns="45720" rtlCol="0" anchor="t">
            <a:normAutofit/>
          </a:bodyPr>
          <a:lstStyle/>
          <a:p>
            <a:r>
              <a:rPr lang="pt-PT" sz="2800" cap="none">
                <a:solidFill>
                  <a:srgbClr val="002060"/>
                </a:solidFill>
                <a:latin typeface="Trebuchet MS"/>
              </a:rPr>
              <a:t>Resilience Call 2024</a:t>
            </a:r>
            <a:endParaRPr lang="en-BE" sz="2800" cap="none">
              <a:solidFill>
                <a:srgbClr val="002060"/>
              </a:solidFill>
              <a:latin typeface="Trebuchet MS"/>
            </a:endParaRPr>
          </a:p>
        </p:txBody>
      </p:sp>
      <p:pic>
        <p:nvPicPr>
          <p:cNvPr id="7" name="Picture 6" descr="A blue and black logo&#10;&#10;Description automatically generated">
            <a:extLst>
              <a:ext uri="{FF2B5EF4-FFF2-40B4-BE49-F238E27FC236}">
                <a16:creationId xmlns:a16="http://schemas.microsoft.com/office/drawing/2014/main" id="{95DC917A-C97B-7085-068F-46589337C0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9878" y="2343558"/>
            <a:ext cx="5810865" cy="2090239"/>
          </a:xfrm>
          <a:prstGeom prst="rect">
            <a:avLst/>
          </a:prstGeom>
        </p:spPr>
      </p:pic>
      <p:sp>
        <p:nvSpPr>
          <p:cNvPr id="8" name="Flowchart: Process 7">
            <a:extLst>
              <a:ext uri="{FF2B5EF4-FFF2-40B4-BE49-F238E27FC236}">
                <a16:creationId xmlns:a16="http://schemas.microsoft.com/office/drawing/2014/main" id="{3B547C8B-2F67-3D9E-A421-9494447955DE}"/>
              </a:ext>
            </a:extLst>
          </p:cNvPr>
          <p:cNvSpPr/>
          <p:nvPr/>
        </p:nvSpPr>
        <p:spPr>
          <a:xfrm>
            <a:off x="-167640" y="5775960"/>
            <a:ext cx="2842260" cy="1325880"/>
          </a:xfrm>
          <a:prstGeom prst="flowChartProcess">
            <a:avLst/>
          </a:prstGeom>
          <a:solidFill>
            <a:srgbClr val="B7DD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28377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AA995-1BBC-8166-8BE6-939002EAC395}"/>
            </a:ext>
          </a:extLst>
        </p:cNvPr>
        <p:cNvGrpSpPr/>
        <p:nvPr/>
      </p:nvGrpSpPr>
      <p:grpSpPr>
        <a:xfrm>
          <a:off x="0" y="0"/>
          <a:ext cx="0" cy="0"/>
          <a:chOff x="0" y="0"/>
          <a:chExt cx="0" cy="0"/>
        </a:xfrm>
      </p:grpSpPr>
      <p:sp>
        <p:nvSpPr>
          <p:cNvPr id="7" name="텍스트 개체 틀 4">
            <a:extLst>
              <a:ext uri="{FF2B5EF4-FFF2-40B4-BE49-F238E27FC236}">
                <a16:creationId xmlns:a16="http://schemas.microsoft.com/office/drawing/2014/main" id="{E30A4B10-6884-38C9-95A0-FDA10DC14265}"/>
              </a:ext>
            </a:extLst>
          </p:cNvPr>
          <p:cNvSpPr txBox="1">
            <a:spLocks noGrp="1"/>
          </p:cNvSpPr>
          <p:nvPr>
            <p:ph sz="half" idx="1"/>
          </p:nvPr>
        </p:nvSpPr>
        <p:spPr>
          <a:xfrm>
            <a:off x="352425" y="1776413"/>
            <a:ext cx="11510963" cy="3938587"/>
          </a:xfrm>
          <a:prstGeom prst="rect">
            <a:avLst/>
          </a:prstGeom>
        </p:spPr>
        <p:txBody>
          <a:bodyPr vert="horz" lIns="91440" tIns="45720" rIns="91440" bIns="45720" rtlCol="0">
            <a:noAutofit/>
          </a:bodyPr>
          <a:lstStyle>
            <a:lvl1pPr marL="0" indent="0" algn="l" defTabSz="685800" rtl="0" eaLnBrk="1" latinLnBrk="1" hangingPunct="1">
              <a:lnSpc>
                <a:spcPct val="90000"/>
              </a:lnSpc>
              <a:spcBef>
                <a:spcPts val="750"/>
              </a:spcBef>
              <a:buFontTx/>
              <a:buNone/>
              <a:defRPr sz="2100" kern="1200">
                <a:solidFill>
                  <a:schemeClr val="tx1">
                    <a:lumMod val="75000"/>
                    <a:lumOff val="25000"/>
                  </a:schemeClr>
                </a:solidFill>
                <a:latin typeface="Gilroy SemiBold" panose="00000700000000000000" pitchFamily="50" charset="0"/>
                <a:ea typeface="Noto Sans CJK KR Bold" panose="020B0800000000000000" pitchFamily="34" charset="-127"/>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BE" altLang="ko-KR" sz="2400" b="1">
                <a:solidFill>
                  <a:schemeClr val="tx1"/>
                </a:solidFill>
                <a:latin typeface="Trebuchet MS" panose="020B0603020202020204" pitchFamily="34" charset="0"/>
              </a:rPr>
              <a:t>Each year, </a:t>
            </a:r>
            <a:r>
              <a:rPr lang="fr-BE" altLang="ko-KR" sz="2400" b="1" err="1">
                <a:solidFill>
                  <a:schemeClr val="tx1"/>
                </a:solidFill>
                <a:latin typeface="Trebuchet MS" panose="020B0603020202020204" pitchFamily="34" charset="0"/>
              </a:rPr>
              <a:t>across</a:t>
            </a:r>
            <a:r>
              <a:rPr lang="fr-BE" altLang="ko-KR" sz="2400" b="1">
                <a:solidFill>
                  <a:schemeClr val="tx1"/>
                </a:solidFill>
                <a:latin typeface="Trebuchet MS" panose="020B0603020202020204" pitchFamily="34" charset="0"/>
              </a:rPr>
              <a:t> Eureka</a:t>
            </a:r>
            <a:r>
              <a:rPr lang="en-BE" altLang="ko-KR" sz="2400" b="1">
                <a:solidFill>
                  <a:schemeClr val="tx1"/>
                </a:solidFill>
                <a:latin typeface="Trebuchet MS" panose="020B0603020202020204" pitchFamily="34" charset="0"/>
              </a:rPr>
              <a:t>’s</a:t>
            </a:r>
            <a:r>
              <a:rPr lang="fr-BE" altLang="ko-KR" sz="2400" b="1">
                <a:solidFill>
                  <a:schemeClr val="tx1"/>
                </a:solidFill>
                <a:latin typeface="Trebuchet MS" panose="020B0603020202020204" pitchFamily="34" charset="0"/>
              </a:rPr>
              <a:t> programmes…</a:t>
            </a:r>
            <a:endParaRPr lang="ko-KR" altLang="en-US" sz="2400" b="1">
              <a:solidFill>
                <a:schemeClr val="tx1"/>
              </a:solidFill>
              <a:latin typeface="Trebuchet MS" panose="020B0603020202020204" pitchFamily="34" charset="0"/>
            </a:endParaRPr>
          </a:p>
        </p:txBody>
      </p:sp>
      <p:grpSp>
        <p:nvGrpSpPr>
          <p:cNvPr id="45" name="Group 44">
            <a:extLst>
              <a:ext uri="{FF2B5EF4-FFF2-40B4-BE49-F238E27FC236}">
                <a16:creationId xmlns:a16="http://schemas.microsoft.com/office/drawing/2014/main" id="{2FE558AD-A73B-4CE2-4CB8-A7F5A8D815EF}"/>
              </a:ext>
            </a:extLst>
          </p:cNvPr>
          <p:cNvGrpSpPr/>
          <p:nvPr/>
        </p:nvGrpSpPr>
        <p:grpSpPr>
          <a:xfrm>
            <a:off x="1081131" y="2387019"/>
            <a:ext cx="10348866" cy="3130124"/>
            <a:chOff x="1252624" y="2726600"/>
            <a:chExt cx="10348866" cy="3130124"/>
          </a:xfrm>
        </p:grpSpPr>
        <p:graphicFrame>
          <p:nvGraphicFramePr>
            <p:cNvPr id="8" name="Chart 7">
              <a:extLst>
                <a:ext uri="{FF2B5EF4-FFF2-40B4-BE49-F238E27FC236}">
                  <a16:creationId xmlns:a16="http://schemas.microsoft.com/office/drawing/2014/main" id="{83156CE3-077D-6E59-8B3B-B2218688EB91}"/>
                </a:ext>
              </a:extLst>
            </p:cNvPr>
            <p:cNvGraphicFramePr/>
            <p:nvPr/>
          </p:nvGraphicFramePr>
          <p:xfrm>
            <a:off x="1252624" y="2726600"/>
            <a:ext cx="7197956" cy="1633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317E6CC5-9D74-193E-0B62-31BA499FEDC3}"/>
                </a:ext>
              </a:extLst>
            </p:cNvPr>
            <p:cNvGraphicFramePr/>
            <p:nvPr/>
          </p:nvGraphicFramePr>
          <p:xfrm>
            <a:off x="2652800" y="3985387"/>
            <a:ext cx="6697979" cy="1633399"/>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8D980CA6-38AD-7B8F-9DC0-B683724F754A}"/>
                </a:ext>
              </a:extLst>
            </p:cNvPr>
            <p:cNvGrpSpPr/>
            <p:nvPr/>
          </p:nvGrpSpPr>
          <p:grpSpPr>
            <a:xfrm>
              <a:off x="3633179" y="5497552"/>
              <a:ext cx="6513732" cy="359172"/>
              <a:chOff x="3497450" y="5649498"/>
              <a:chExt cx="6513732" cy="359172"/>
            </a:xfrm>
          </p:grpSpPr>
          <p:sp>
            <p:nvSpPr>
              <p:cNvPr id="42" name="Rectangle 41">
                <a:extLst>
                  <a:ext uri="{FF2B5EF4-FFF2-40B4-BE49-F238E27FC236}">
                    <a16:creationId xmlns:a16="http://schemas.microsoft.com/office/drawing/2014/main" id="{059F3461-5E11-8B56-573D-F60322B6D93F}"/>
                  </a:ext>
                </a:extLst>
              </p:cNvPr>
              <p:cNvSpPr/>
              <p:nvPr/>
            </p:nvSpPr>
            <p:spPr>
              <a:xfrm>
                <a:off x="3497450" y="5662718"/>
                <a:ext cx="251399" cy="273490"/>
              </a:xfrm>
              <a:prstGeom prst="rect">
                <a:avLst/>
              </a:prstGeom>
              <a:solidFill>
                <a:srgbClr val="71B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58619BB-EC77-8F49-682E-04D44FB29F0C}"/>
                  </a:ext>
                </a:extLst>
              </p:cNvPr>
              <p:cNvSpPr/>
              <p:nvPr/>
            </p:nvSpPr>
            <p:spPr>
              <a:xfrm>
                <a:off x="8499453" y="5658512"/>
                <a:ext cx="251399" cy="273490"/>
              </a:xfrm>
              <a:prstGeom prst="rect">
                <a:avLst/>
              </a:prstGeom>
              <a:solidFill>
                <a:srgbClr val="89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4496E98-32B7-F6DC-867E-978B89A85263}"/>
                  </a:ext>
                </a:extLst>
              </p:cNvPr>
              <p:cNvSpPr/>
              <p:nvPr/>
            </p:nvSpPr>
            <p:spPr>
              <a:xfrm>
                <a:off x="6915959" y="5653475"/>
                <a:ext cx="251399" cy="273490"/>
              </a:xfrm>
              <a:prstGeom prst="rect">
                <a:avLst/>
              </a:prstGeom>
              <a:solidFill>
                <a:srgbClr val="055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230FF1C9-A10F-152F-5609-6107D7D4DE82}"/>
                  </a:ext>
                </a:extLst>
              </p:cNvPr>
              <p:cNvSpPr txBox="1"/>
              <p:nvPr/>
            </p:nvSpPr>
            <p:spPr>
              <a:xfrm>
                <a:off x="3691497" y="5670116"/>
                <a:ext cx="18466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61949"/>
                    </a:solidFill>
                    <a:effectLst/>
                    <a:uLnTx/>
                    <a:uFillTx/>
                  </a:rPr>
                  <a:t>Network projects</a:t>
                </a:r>
              </a:p>
            </p:txBody>
          </p:sp>
          <p:sp>
            <p:nvSpPr>
              <p:cNvPr id="23" name="Rectangle 22">
                <a:extLst>
                  <a:ext uri="{FF2B5EF4-FFF2-40B4-BE49-F238E27FC236}">
                    <a16:creationId xmlns:a16="http://schemas.microsoft.com/office/drawing/2014/main" id="{197579E4-B648-00E0-9F6D-B02D04A807D2}"/>
                  </a:ext>
                </a:extLst>
              </p:cNvPr>
              <p:cNvSpPr/>
              <p:nvPr/>
            </p:nvSpPr>
            <p:spPr>
              <a:xfrm>
                <a:off x="5543703" y="5653475"/>
                <a:ext cx="251399" cy="273490"/>
              </a:xfrm>
              <a:prstGeom prst="rect">
                <a:avLst/>
              </a:prstGeom>
              <a:solidFill>
                <a:srgbClr val="F5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D6EDB3B-0AEF-BEE7-8E98-4214DFE31D08}"/>
                  </a:ext>
                </a:extLst>
              </p:cNvPr>
              <p:cNvSpPr txBox="1"/>
              <p:nvPr/>
            </p:nvSpPr>
            <p:spPr>
              <a:xfrm>
                <a:off x="5746559" y="5658003"/>
                <a:ext cx="11667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61949"/>
                    </a:solidFill>
                    <a:effectLst/>
                    <a:uLnTx/>
                    <a:uFillTx/>
                  </a:rPr>
                  <a:t>Clusters</a:t>
                </a:r>
              </a:p>
            </p:txBody>
          </p:sp>
          <p:sp>
            <p:nvSpPr>
              <p:cNvPr id="26" name="TextBox 25">
                <a:extLst>
                  <a:ext uri="{FF2B5EF4-FFF2-40B4-BE49-F238E27FC236}">
                    <a16:creationId xmlns:a16="http://schemas.microsoft.com/office/drawing/2014/main" id="{6967A54C-FB56-6ED9-1268-489E3E06ECDB}"/>
                  </a:ext>
                </a:extLst>
              </p:cNvPr>
              <p:cNvSpPr txBox="1"/>
              <p:nvPr/>
            </p:nvSpPr>
            <p:spPr>
              <a:xfrm>
                <a:off x="7119855" y="5649498"/>
                <a:ext cx="12920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61949"/>
                    </a:solidFill>
                    <a:effectLst/>
                    <a:uLnTx/>
                    <a:uFillTx/>
                  </a:rPr>
                  <a:t>Eurostars</a:t>
                </a:r>
              </a:p>
            </p:txBody>
          </p:sp>
          <p:sp>
            <p:nvSpPr>
              <p:cNvPr id="28" name="TextBox 27">
                <a:extLst>
                  <a:ext uri="{FF2B5EF4-FFF2-40B4-BE49-F238E27FC236}">
                    <a16:creationId xmlns:a16="http://schemas.microsoft.com/office/drawing/2014/main" id="{4C551A38-7E7D-9EC3-28F3-80A7029A116F}"/>
                  </a:ext>
                </a:extLst>
              </p:cNvPr>
              <p:cNvSpPr txBox="1"/>
              <p:nvPr/>
            </p:nvSpPr>
            <p:spPr>
              <a:xfrm>
                <a:off x="8689781" y="5649498"/>
                <a:ext cx="13214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61949"/>
                    </a:solidFill>
                    <a:effectLst/>
                    <a:uLnTx/>
                    <a:uFillTx/>
                  </a:rPr>
                  <a:t>Globalstars</a:t>
                </a:r>
              </a:p>
            </p:txBody>
          </p:sp>
        </p:grpSp>
        <p:sp>
          <p:nvSpPr>
            <p:cNvPr id="31" name="TextBox 30">
              <a:extLst>
                <a:ext uri="{FF2B5EF4-FFF2-40B4-BE49-F238E27FC236}">
                  <a16:creationId xmlns:a16="http://schemas.microsoft.com/office/drawing/2014/main" id="{06E407DA-212A-3098-9E6F-3A7FAA84B19E}"/>
                </a:ext>
              </a:extLst>
            </p:cNvPr>
            <p:cNvSpPr txBox="1"/>
            <p:nvPr/>
          </p:nvSpPr>
          <p:spPr>
            <a:xfrm>
              <a:off x="9010690" y="4466375"/>
              <a:ext cx="2590800" cy="584775"/>
            </a:xfrm>
            <a:prstGeom prst="rect">
              <a:avLst/>
            </a:prstGeom>
            <a:solidFill>
              <a:schemeClr val="accent1">
                <a:lumMod val="60000"/>
                <a:lumOff val="40000"/>
              </a:schemeClr>
            </a:solidFill>
            <a:ln w="12700">
              <a:noFill/>
            </a:ln>
          </p:spPr>
          <p:txBody>
            <a:bodyPr wrap="square">
              <a:spAutoFit/>
            </a:bodyPr>
            <a:lstStyle/>
            <a:p>
              <a:r>
                <a:rPr lang="fr-BE" sz="1600" b="1">
                  <a:cs typeface="Calibri Light" panose="020F0302020204030204" pitchFamily="34" charset="0"/>
                </a:rPr>
                <a:t>64</a:t>
              </a:r>
              <a:r>
                <a:rPr lang="en-BE" sz="1600" b="1">
                  <a:cs typeface="Calibri Light" panose="020F0302020204030204" pitchFamily="34" charset="0"/>
                </a:rPr>
                <a:t>4</a:t>
              </a:r>
              <a:r>
                <a:rPr lang="fr-BE" sz="1600" b="1">
                  <a:cs typeface="Calibri Light" panose="020F0302020204030204" pitchFamily="34" charset="0"/>
                </a:rPr>
                <a:t> million euro </a:t>
              </a:r>
              <a:r>
                <a:rPr lang="fr-BE" sz="1600">
                  <a:cs typeface="Calibri Light" panose="020F0302020204030204" pitchFamily="34" charset="0"/>
                </a:rPr>
                <a:t>of </a:t>
              </a:r>
            </a:p>
            <a:p>
              <a:r>
                <a:rPr lang="fr-BE" sz="1600">
                  <a:cs typeface="Calibri Light" panose="020F0302020204030204" pitchFamily="34" charset="0"/>
                </a:rPr>
                <a:t>public-</a:t>
              </a:r>
              <a:r>
                <a:rPr lang="fr-BE" sz="1600" err="1">
                  <a:cs typeface="Calibri Light" panose="020F0302020204030204" pitchFamily="34" charset="0"/>
                </a:rPr>
                <a:t>private</a:t>
              </a:r>
              <a:r>
                <a:rPr lang="fr-BE" sz="1600">
                  <a:cs typeface="Calibri Light" panose="020F0302020204030204" pitchFamily="34" charset="0"/>
                </a:rPr>
                <a:t> </a:t>
              </a:r>
              <a:r>
                <a:rPr lang="fr-BE" sz="1600" err="1">
                  <a:cs typeface="Calibri Light" panose="020F0302020204030204" pitchFamily="34" charset="0"/>
                </a:rPr>
                <a:t>investment</a:t>
              </a:r>
              <a:endParaRPr lang="en-GB" sz="1600">
                <a:cs typeface="Calibri Light" panose="020F0302020204030204" pitchFamily="34" charset="0"/>
              </a:endParaRPr>
            </a:p>
          </p:txBody>
        </p:sp>
        <p:sp>
          <p:nvSpPr>
            <p:cNvPr id="32" name="TextBox 31">
              <a:extLst>
                <a:ext uri="{FF2B5EF4-FFF2-40B4-BE49-F238E27FC236}">
                  <a16:creationId xmlns:a16="http://schemas.microsoft.com/office/drawing/2014/main" id="{E24B921F-204E-B071-A335-5909F91F3AE9}"/>
                </a:ext>
              </a:extLst>
            </p:cNvPr>
            <p:cNvSpPr txBox="1"/>
            <p:nvPr/>
          </p:nvSpPr>
          <p:spPr>
            <a:xfrm>
              <a:off x="8024956" y="3371917"/>
              <a:ext cx="2308660" cy="584775"/>
            </a:xfrm>
            <a:prstGeom prst="rect">
              <a:avLst/>
            </a:prstGeom>
            <a:solidFill>
              <a:schemeClr val="accent1">
                <a:lumMod val="60000"/>
                <a:lumOff val="40000"/>
              </a:schemeClr>
            </a:solidFill>
            <a:ln w="12700">
              <a:noFill/>
            </a:ln>
          </p:spPr>
          <p:txBody>
            <a:bodyPr wrap="square">
              <a:spAutoFit/>
            </a:bodyPr>
            <a:lstStyle/>
            <a:p>
              <a:r>
                <a:rPr lang="en-BE" sz="1600" b="1">
                  <a:cs typeface="Calibri Light" panose="020F0302020204030204" pitchFamily="34" charset="0"/>
                </a:rPr>
                <a:t>410</a:t>
              </a:r>
              <a:r>
                <a:rPr lang="fr-BE" sz="1600" b="1">
                  <a:cs typeface="Calibri Light" panose="020F0302020204030204" pitchFamily="34" charset="0"/>
                </a:rPr>
                <a:t> </a:t>
              </a:r>
              <a:r>
                <a:rPr lang="fr-BE" sz="1600">
                  <a:cs typeface="Calibri Light" panose="020F0302020204030204" pitchFamily="34" charset="0"/>
                </a:rPr>
                <a:t>projects approved and funded </a:t>
              </a:r>
              <a:endParaRPr lang="en-GB" sz="1600">
                <a:cs typeface="Calibri Light" panose="020F0302020204030204" pitchFamily="34" charset="0"/>
              </a:endParaRPr>
            </a:p>
          </p:txBody>
        </p:sp>
        <p:sp>
          <p:nvSpPr>
            <p:cNvPr id="34" name="TextBox 33">
              <a:extLst>
                <a:ext uri="{FF2B5EF4-FFF2-40B4-BE49-F238E27FC236}">
                  <a16:creationId xmlns:a16="http://schemas.microsoft.com/office/drawing/2014/main" id="{8AB37C80-B6CA-048C-F2DF-AAA9CD305266}"/>
                </a:ext>
              </a:extLst>
            </p:cNvPr>
            <p:cNvSpPr txBox="1"/>
            <p:nvPr/>
          </p:nvSpPr>
          <p:spPr>
            <a:xfrm>
              <a:off x="1335527" y="3036183"/>
              <a:ext cx="4333875" cy="338554"/>
            </a:xfrm>
            <a:prstGeom prst="rect">
              <a:avLst/>
            </a:prstGeom>
            <a:noFill/>
          </p:spPr>
          <p:txBody>
            <a:bodyPr wrap="square" rtlCol="0">
              <a:spAutoFit/>
            </a:bodyPr>
            <a:lstStyle/>
            <a:p>
              <a:r>
                <a:rPr lang="en-US" sz="1600"/>
                <a:t>Average number of projects per year:</a:t>
              </a:r>
              <a:endParaRPr lang="en-BE" sz="1600"/>
            </a:p>
          </p:txBody>
        </p:sp>
        <p:sp>
          <p:nvSpPr>
            <p:cNvPr id="35" name="TextBox 34">
              <a:extLst>
                <a:ext uri="{FF2B5EF4-FFF2-40B4-BE49-F238E27FC236}">
                  <a16:creationId xmlns:a16="http://schemas.microsoft.com/office/drawing/2014/main" id="{7C231C86-5A1D-8F86-84D9-8F2A621E15F3}"/>
                </a:ext>
              </a:extLst>
            </p:cNvPr>
            <p:cNvSpPr txBox="1"/>
            <p:nvPr/>
          </p:nvSpPr>
          <p:spPr>
            <a:xfrm>
              <a:off x="2560106" y="4121838"/>
              <a:ext cx="5651290" cy="338554"/>
            </a:xfrm>
            <a:prstGeom prst="rect">
              <a:avLst/>
            </a:prstGeom>
            <a:noFill/>
          </p:spPr>
          <p:txBody>
            <a:bodyPr wrap="square" rtlCol="0">
              <a:spAutoFit/>
            </a:bodyPr>
            <a:lstStyle/>
            <a:p>
              <a:r>
                <a:rPr lang="en-US" sz="1600"/>
                <a:t>Public-private investment per year, in millions of euros:</a:t>
              </a:r>
              <a:endParaRPr lang="en-BE" sz="1600"/>
            </a:p>
          </p:txBody>
        </p:sp>
      </p:grpSp>
      <p:sp>
        <p:nvSpPr>
          <p:cNvPr id="37" name="Title 1">
            <a:extLst>
              <a:ext uri="{FF2B5EF4-FFF2-40B4-BE49-F238E27FC236}">
                <a16:creationId xmlns:a16="http://schemas.microsoft.com/office/drawing/2014/main" id="{6F78BB39-8BFF-295B-7377-A7811A18AED7}"/>
              </a:ext>
            </a:extLst>
          </p:cNvPr>
          <p:cNvSpPr>
            <a:spLocks noGrp="1"/>
          </p:cNvSpPr>
          <p:nvPr>
            <p:ph type="title"/>
          </p:nvPr>
        </p:nvSpPr>
        <p:spPr>
          <a:xfrm>
            <a:off x="340518" y="133481"/>
            <a:ext cx="11510963" cy="1122363"/>
          </a:xfrm>
        </p:spPr>
        <p:txBody>
          <a:bodyPr/>
          <a:lstStyle/>
          <a:p>
            <a:r>
              <a:rPr lang="en-US"/>
              <a:t>Project figures</a:t>
            </a:r>
            <a:endParaRPr lang="en-BE"/>
          </a:p>
        </p:txBody>
      </p:sp>
      <p:sp>
        <p:nvSpPr>
          <p:cNvPr id="46" name="Rectangle 45">
            <a:extLst>
              <a:ext uri="{FF2B5EF4-FFF2-40B4-BE49-F238E27FC236}">
                <a16:creationId xmlns:a16="http://schemas.microsoft.com/office/drawing/2014/main" id="{70EDEDC2-BE60-882C-30D1-5405B7F429DC}"/>
              </a:ext>
            </a:extLst>
          </p:cNvPr>
          <p:cNvSpPr/>
          <p:nvPr/>
        </p:nvSpPr>
        <p:spPr>
          <a:xfrm>
            <a:off x="352425" y="5882640"/>
            <a:ext cx="1202055" cy="8388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Rectangle 1">
            <a:extLst>
              <a:ext uri="{FF2B5EF4-FFF2-40B4-BE49-F238E27FC236}">
                <a16:creationId xmlns:a16="http://schemas.microsoft.com/office/drawing/2014/main" id="{D7C92C14-0B4B-0F55-0494-FC9BA728954C}"/>
              </a:ext>
            </a:extLst>
          </p:cNvPr>
          <p:cNvSpPr/>
          <p:nvPr/>
        </p:nvSpPr>
        <p:spPr>
          <a:xfrm>
            <a:off x="9980008" y="5167219"/>
            <a:ext cx="251399" cy="273490"/>
          </a:xfrm>
          <a:prstGeom prst="rect">
            <a:avLst/>
          </a:prstGeom>
          <a:solidFill>
            <a:srgbClr val="1DB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5983840-C87D-7D57-C25A-95E8E1775EF2}"/>
              </a:ext>
            </a:extLst>
          </p:cNvPr>
          <p:cNvSpPr txBox="1"/>
          <p:nvPr/>
        </p:nvSpPr>
        <p:spPr>
          <a:xfrm>
            <a:off x="10181329" y="5157249"/>
            <a:ext cx="13214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600" i="0" u="none" strike="noStrike" kern="1200" cap="none" spc="0" normalizeH="0" baseline="0" noProof="0">
                <a:ln>
                  <a:noFill/>
                </a:ln>
                <a:solidFill>
                  <a:srgbClr val="161949"/>
                </a:solidFill>
                <a:effectLst/>
                <a:uLnTx/>
                <a:uFillTx/>
              </a:rPr>
              <a:t>Innowwide</a:t>
            </a:r>
            <a:endParaRPr kumimoji="0" lang="en-US" sz="1600" i="0" u="none" strike="noStrike" kern="1200" cap="none" spc="0" normalizeH="0" baseline="0" noProof="0">
              <a:ln>
                <a:noFill/>
              </a:ln>
              <a:solidFill>
                <a:srgbClr val="161949"/>
              </a:solidFill>
              <a:effectLst/>
              <a:uLnTx/>
              <a:uFillTx/>
            </a:endParaRPr>
          </a:p>
        </p:txBody>
      </p:sp>
      <p:pic>
        <p:nvPicPr>
          <p:cNvPr id="4" name="Picture 3">
            <a:extLst>
              <a:ext uri="{FF2B5EF4-FFF2-40B4-BE49-F238E27FC236}">
                <a16:creationId xmlns:a16="http://schemas.microsoft.com/office/drawing/2014/main" id="{804B1F0D-31E9-450C-8956-EF4714E00E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0825" y="6368291"/>
            <a:ext cx="964509" cy="249165"/>
          </a:xfrm>
          <a:prstGeom prst="rect">
            <a:avLst/>
          </a:prstGeom>
        </p:spPr>
      </p:pic>
    </p:spTree>
    <p:extLst>
      <p:ext uri="{BB962C8B-B14F-4D97-AF65-F5344CB8AC3E}">
        <p14:creationId xmlns:p14="http://schemas.microsoft.com/office/powerpoint/2010/main" val="39876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Introduction">
            <a:hlinkClick r:id="" action="ppaction://media"/>
            <a:extLst>
              <a:ext uri="{FF2B5EF4-FFF2-40B4-BE49-F238E27FC236}">
                <a16:creationId xmlns:a16="http://schemas.microsoft.com/office/drawing/2014/main" id="{88902A41-6698-D415-C6AF-A22E32932006}"/>
              </a:ext>
            </a:extLst>
          </p:cNvPr>
          <p:cNvPicPr>
            <a:picLocks noRot="1" noChangeAspect="1"/>
          </p:cNvPicPr>
          <p:nvPr>
            <a:videoFile r:link="rId1"/>
          </p:nvPr>
        </p:nvPicPr>
        <p:blipFill>
          <a:blip r:embed="rId3"/>
          <a:stretch>
            <a:fillRect/>
          </a:stretch>
        </p:blipFill>
        <p:spPr>
          <a:xfrm>
            <a:off x="846094" y="394169"/>
            <a:ext cx="10499812" cy="5606322"/>
          </a:xfrm>
          <a:prstGeom prst="rect">
            <a:avLst/>
          </a:prstGeom>
        </p:spPr>
      </p:pic>
      <p:sp>
        <p:nvSpPr>
          <p:cNvPr id="3" name="TextBox 2">
            <a:extLst>
              <a:ext uri="{FF2B5EF4-FFF2-40B4-BE49-F238E27FC236}">
                <a16:creationId xmlns:a16="http://schemas.microsoft.com/office/drawing/2014/main" id="{1F8FB3F8-F280-3D6E-8AB7-12ACEF4C15C4}"/>
              </a:ext>
            </a:extLst>
          </p:cNvPr>
          <p:cNvSpPr txBox="1"/>
          <p:nvPr/>
        </p:nvSpPr>
        <p:spPr>
          <a:xfrm>
            <a:off x="4018980" y="6279165"/>
            <a:ext cx="7939400" cy="369332"/>
          </a:xfrm>
          <a:prstGeom prst="rect">
            <a:avLst/>
          </a:prstGeom>
          <a:noFill/>
        </p:spPr>
        <p:txBody>
          <a:bodyPr wrap="square">
            <a:spAutoFit/>
          </a:bodyPr>
          <a:lstStyle/>
          <a:p>
            <a:r>
              <a:rPr lang="pt-PT">
                <a:hlinkClick r:id="rId4"/>
              </a:rPr>
              <a:t>https://youtu.be/13WsN9gmL1U</a:t>
            </a:r>
            <a:r>
              <a:rPr lang="pt-PT"/>
              <a:t> </a:t>
            </a:r>
            <a:endParaRPr lang="en-BE"/>
          </a:p>
        </p:txBody>
      </p:sp>
    </p:spTree>
    <p:extLst>
      <p:ext uri="{BB962C8B-B14F-4D97-AF65-F5344CB8AC3E}">
        <p14:creationId xmlns:p14="http://schemas.microsoft.com/office/powerpoint/2010/main" val="132104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30B4-4E33-D087-C32B-4F0DC055F837}"/>
            </a:ext>
          </a:extLst>
        </p:cNvPr>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65597E04-0C9F-D330-E374-14BDE6138E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83599"/>
            <a:ext cx="5042368" cy="1813801"/>
          </a:xfrm>
          <a:prstGeom prst="rect">
            <a:avLst/>
          </a:prstGeom>
        </p:spPr>
      </p:pic>
      <p:sp>
        <p:nvSpPr>
          <p:cNvPr id="2" name="TextBox 1">
            <a:extLst>
              <a:ext uri="{FF2B5EF4-FFF2-40B4-BE49-F238E27FC236}">
                <a16:creationId xmlns:a16="http://schemas.microsoft.com/office/drawing/2014/main" id="{32DA2726-8F4A-9412-5738-9E598F72E4EC}"/>
              </a:ext>
            </a:extLst>
          </p:cNvPr>
          <p:cNvSpPr txBox="1"/>
          <p:nvPr/>
        </p:nvSpPr>
        <p:spPr>
          <a:xfrm>
            <a:off x="5042368" y="1312870"/>
            <a:ext cx="7048032" cy="4801314"/>
          </a:xfrm>
          <a:prstGeom prst="rect">
            <a:avLst/>
          </a:prstGeom>
          <a:solidFill>
            <a:schemeClr val="accent6">
              <a:lumMod val="20000"/>
              <a:lumOff val="80000"/>
              <a:alpha val="54000"/>
            </a:schemeClr>
          </a:solidFill>
        </p:spPr>
        <p:txBody>
          <a:bodyPr wrap="square" lIns="91440" tIns="45720" rIns="91440" bIns="45720" rtlCol="0" anchor="t">
            <a:spAutoFit/>
          </a:bodyPr>
          <a:lstStyle/>
          <a:p>
            <a:r>
              <a:rPr lang="en-US"/>
              <a:t>14:00 </a:t>
            </a:r>
            <a:r>
              <a:rPr lang="en-US">
                <a:latin typeface="Calibri" panose="020F0502020204030204" pitchFamily="34" charset="0"/>
                <a:cs typeface="Calibri" panose="020F0502020204030204" pitchFamily="34" charset="0"/>
              </a:rPr>
              <a:t>–</a:t>
            </a:r>
            <a:r>
              <a:rPr lang="en-US"/>
              <a:t> Welcome and introduction to Eureka – Jorge Liz, Operations manager </a:t>
            </a:r>
            <a:r>
              <a:rPr lang="en-US" err="1"/>
              <a:t>GlobalStars</a:t>
            </a:r>
            <a:r>
              <a:rPr lang="en-US"/>
              <a:t>, Network Projects and Corporate Activities (ESE)</a:t>
            </a:r>
          </a:p>
          <a:p>
            <a:endParaRPr lang="en-US"/>
          </a:p>
          <a:p>
            <a:r>
              <a:rPr lang="en-US" b="1"/>
              <a:t>14:10 – Disasters and resilience, a thematic introduction – Duygu Celik, Assoc. Prof. Dr. (TÜBİTAK)</a:t>
            </a:r>
          </a:p>
          <a:p>
            <a:endParaRPr lang="en-US"/>
          </a:p>
          <a:p>
            <a:r>
              <a:rPr lang="en-US"/>
              <a:t>14:20 – Call overview – Linden Farrer, Clusters Coordinator (ESE)</a:t>
            </a:r>
          </a:p>
          <a:p>
            <a:endParaRPr lang="en-US"/>
          </a:p>
          <a:p>
            <a:r>
              <a:rPr lang="en-US"/>
              <a:t>14:30 – Evaluation criteria, thresholds, and IT platform for proposal submission </a:t>
            </a:r>
            <a:r>
              <a:rPr lang="en-US">
                <a:latin typeface="Calibri" panose="020F0502020204030204" pitchFamily="34" charset="0"/>
                <a:cs typeface="Calibri" panose="020F0502020204030204" pitchFamily="34" charset="0"/>
              </a:rPr>
              <a:t>–</a:t>
            </a:r>
            <a:r>
              <a:rPr lang="en-US"/>
              <a:t> Hilde Haeleydt, Programme Management Officer (ESE)</a:t>
            </a:r>
          </a:p>
          <a:p>
            <a:endParaRPr lang="en-US"/>
          </a:p>
          <a:p>
            <a:r>
              <a:rPr lang="en-US"/>
              <a:t>14:40 – End-user needs </a:t>
            </a:r>
            <a:r>
              <a:rPr lang="en-US">
                <a:latin typeface="Calibri" panose="020F0502020204030204" pitchFamily="34" charset="0"/>
                <a:cs typeface="Calibri" panose="020F0502020204030204" pitchFamily="34" charset="0"/>
              </a:rPr>
              <a:t>–</a:t>
            </a:r>
            <a:r>
              <a:rPr lang="en-US"/>
              <a:t> Rafael Van den Bergh, Disaster Preparedness Focal Point (Belgian Red Cross-Flanders)</a:t>
            </a:r>
          </a:p>
          <a:p>
            <a:endParaRPr lang="en-US"/>
          </a:p>
          <a:p>
            <a:r>
              <a:rPr lang="en-US"/>
              <a:t>14:50 </a:t>
            </a:r>
            <a:r>
              <a:rPr lang="en-US">
                <a:latin typeface="Calibri" panose="020F0502020204030204" pitchFamily="34" charset="0"/>
                <a:cs typeface="Calibri" panose="020F0502020204030204" pitchFamily="34" charset="0"/>
              </a:rPr>
              <a:t>–</a:t>
            </a:r>
            <a:r>
              <a:rPr lang="en-US"/>
              <a:t> Project idea pitches</a:t>
            </a:r>
          </a:p>
          <a:p>
            <a:endParaRPr lang="en-US"/>
          </a:p>
          <a:p>
            <a:r>
              <a:rPr lang="en-US"/>
              <a:t>15:30 </a:t>
            </a:r>
            <a:r>
              <a:rPr lang="en-US">
                <a:latin typeface="Calibri" panose="020F0502020204030204" pitchFamily="34" charset="0"/>
                <a:cs typeface="Calibri" panose="020F0502020204030204" pitchFamily="34" charset="0"/>
              </a:rPr>
              <a:t>–</a:t>
            </a:r>
            <a:r>
              <a:rPr lang="en-US"/>
              <a:t> End</a:t>
            </a:r>
            <a:endParaRPr lang="pt-BR"/>
          </a:p>
        </p:txBody>
      </p:sp>
    </p:spTree>
    <p:extLst>
      <p:ext uri="{BB962C8B-B14F-4D97-AF65-F5344CB8AC3E}">
        <p14:creationId xmlns:p14="http://schemas.microsoft.com/office/powerpoint/2010/main" val="377695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Metin kutusu 32"/>
          <p:cNvSpPr txBox="1"/>
          <p:nvPr/>
        </p:nvSpPr>
        <p:spPr>
          <a:xfrm>
            <a:off x="6369127" y="4189186"/>
            <a:ext cx="5425640" cy="445404"/>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Nunito Sans"/>
              <a:ea typeface="+mn-ea"/>
              <a:cs typeface="+mn-cs"/>
            </a:endParaRPr>
          </a:p>
        </p:txBody>
      </p:sp>
      <p:sp>
        <p:nvSpPr>
          <p:cNvPr id="32" name="Metin kutusu 31"/>
          <p:cNvSpPr txBox="1"/>
          <p:nvPr/>
        </p:nvSpPr>
        <p:spPr>
          <a:xfrm>
            <a:off x="270699" y="3968432"/>
            <a:ext cx="5030534" cy="377134"/>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Nunito Sans"/>
              <a:ea typeface="+mn-ea"/>
              <a:cs typeface="+mn-cs"/>
            </a:endParaRPr>
          </a:p>
        </p:txBody>
      </p:sp>
      <p:sp>
        <p:nvSpPr>
          <p:cNvPr id="31" name="Metin kutusu 30"/>
          <p:cNvSpPr txBox="1"/>
          <p:nvPr/>
        </p:nvSpPr>
        <p:spPr>
          <a:xfrm>
            <a:off x="6371006" y="2094182"/>
            <a:ext cx="5423761" cy="68674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Nunito Sans"/>
              <a:ea typeface="+mn-ea"/>
              <a:cs typeface="+mn-cs"/>
            </a:endParaRPr>
          </a:p>
        </p:txBody>
      </p:sp>
      <p:sp>
        <p:nvSpPr>
          <p:cNvPr id="6" name="Metin kutusu 5"/>
          <p:cNvSpPr txBox="1"/>
          <p:nvPr/>
        </p:nvSpPr>
        <p:spPr>
          <a:xfrm>
            <a:off x="270699" y="2892681"/>
            <a:ext cx="5142120" cy="752343"/>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Nunito Sans"/>
              <a:ea typeface="+mn-ea"/>
              <a:cs typeface="+mn-cs"/>
            </a:endParaRPr>
          </a:p>
        </p:txBody>
      </p:sp>
      <p:sp>
        <p:nvSpPr>
          <p:cNvPr id="2" name="Title 1"/>
          <p:cNvSpPr>
            <a:spLocks noGrp="1"/>
          </p:cNvSpPr>
          <p:nvPr>
            <p:ph type="title"/>
          </p:nvPr>
        </p:nvSpPr>
        <p:spPr/>
        <p:txBody>
          <a:bodyPr>
            <a:noAutofit/>
          </a:bodyPr>
          <a:lstStyle/>
          <a:p>
            <a:r>
              <a:rPr lang="en-US" sz="2300" dirty="0"/>
              <a:t>Global Risk Assessments and the Increasing Necessity of Solution Orientation</a:t>
            </a:r>
            <a:endParaRPr lang="tr-TR" sz="2300" dirty="0"/>
          </a:p>
        </p:txBody>
      </p:sp>
      <p:sp>
        <p:nvSpPr>
          <p:cNvPr id="3" name="Flowchart: Manual Operation 2"/>
          <p:cNvSpPr/>
          <p:nvPr/>
        </p:nvSpPr>
        <p:spPr>
          <a:xfrm rot="5400000">
            <a:off x="3728508" y="4071521"/>
            <a:ext cx="4464305" cy="346649"/>
          </a:xfrm>
          <a:prstGeom prst="flowChartManualOperation">
            <a:avLst/>
          </a:pr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tr-TR" sz="1800" b="1" i="0" u="none" strike="noStrike" kern="1200" cap="none" spc="0" normalizeH="0" baseline="0" noProof="0" dirty="0">
              <a:ln>
                <a:noFill/>
              </a:ln>
              <a:solidFill>
                <a:srgbClr val="161949"/>
              </a:solidFill>
              <a:effectLst/>
              <a:uLnTx/>
              <a:uFillTx/>
              <a:latin typeface="Futura Bk BT" pitchFamily="34" charset="0"/>
              <a:ea typeface="+mn-ea"/>
              <a:cs typeface="+mn-cs"/>
            </a:endParaRPr>
          </a:p>
        </p:txBody>
      </p:sp>
      <p:sp>
        <p:nvSpPr>
          <p:cNvPr id="4" name="TextBox 3"/>
          <p:cNvSpPr txBox="1"/>
          <p:nvPr/>
        </p:nvSpPr>
        <p:spPr>
          <a:xfrm>
            <a:off x="-39218" y="716970"/>
            <a:ext cx="1228868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Nunito Sans"/>
                <a:ea typeface="+mn-ea"/>
                <a:cs typeface="+mn-cs"/>
              </a:rPr>
              <a:t>While the top priority global risks that require solutions continue to be environmental risks such as the fight against </a:t>
            </a:r>
            <a:r>
              <a:rPr kumimoji="0" lang="en-US" sz="1600" b="0" i="0" u="none" strike="noStrike" kern="1200" cap="none" spc="0" normalizeH="0" baseline="0" noProof="0" dirty="0">
                <a:ln>
                  <a:noFill/>
                </a:ln>
                <a:solidFill>
                  <a:srgbClr val="71BD54">
                    <a:lumMod val="75000"/>
                  </a:srgbClr>
                </a:solidFill>
                <a:effectLst/>
                <a:uLnTx/>
                <a:uFillTx/>
                <a:latin typeface="Nunito Sans"/>
                <a:ea typeface="+mn-ea"/>
                <a:cs typeface="+mn-cs"/>
              </a:rPr>
              <a:t>climate change, natural disasters </a:t>
            </a:r>
            <a:r>
              <a:rPr kumimoji="0" lang="en-US" sz="1600" b="0" i="0" u="none" strike="noStrike" kern="1200" cap="none" spc="0" normalizeH="0" baseline="0" noProof="0" dirty="0">
                <a:ln>
                  <a:noFill/>
                </a:ln>
                <a:solidFill>
                  <a:srgbClr val="002060"/>
                </a:solidFill>
                <a:effectLst/>
                <a:uLnTx/>
                <a:uFillTx/>
                <a:latin typeface="Nunito Sans"/>
                <a:ea typeface="+mn-ea"/>
                <a:cs typeface="+mn-cs"/>
              </a:rPr>
              <a:t>and</a:t>
            </a:r>
            <a:r>
              <a:rPr kumimoji="0" lang="en-US" sz="1600" b="0" i="0" u="none" strike="noStrike" kern="1200" cap="none" spc="0" normalizeH="0" baseline="0" noProof="0" dirty="0">
                <a:ln>
                  <a:noFill/>
                </a:ln>
                <a:solidFill>
                  <a:srgbClr val="F58850">
                    <a:lumMod val="75000"/>
                  </a:srgbClr>
                </a:solidFill>
                <a:effectLst/>
                <a:uLnTx/>
                <a:uFillTx/>
                <a:latin typeface="Nunito Sans"/>
                <a:ea typeface="+mn-ea"/>
                <a:cs typeface="+mn-cs"/>
              </a:rPr>
              <a:t> </a:t>
            </a:r>
            <a:r>
              <a:rPr kumimoji="0" lang="en-US" sz="1600" b="0" i="0" u="none" strike="noStrike" kern="1200" cap="none" spc="0" normalizeH="0" baseline="0" noProof="0" dirty="0">
                <a:ln>
                  <a:noFill/>
                </a:ln>
                <a:solidFill>
                  <a:srgbClr val="71BD54">
                    <a:lumMod val="75000"/>
                  </a:srgbClr>
                </a:solidFill>
                <a:effectLst/>
                <a:uLnTx/>
                <a:uFillTx/>
                <a:latin typeface="Nunito Sans"/>
                <a:ea typeface="+mn-ea"/>
                <a:cs typeface="+mn-cs"/>
              </a:rPr>
              <a:t>climate events, and loss of biodiversity</a:t>
            </a:r>
            <a:r>
              <a:rPr kumimoji="0" lang="en-US" sz="1600" b="0" i="0" u="none" strike="noStrike" kern="1200" cap="none" spc="0" normalizeH="0" baseline="0" noProof="0" dirty="0">
                <a:ln>
                  <a:noFill/>
                </a:ln>
                <a:solidFill>
                  <a:srgbClr val="002060"/>
                </a:solidFill>
                <a:effectLst/>
                <a:uLnTx/>
                <a:uFillTx/>
                <a:latin typeface="Nunito Sans"/>
                <a:ea typeface="+mn-ea"/>
                <a:cs typeface="+mn-cs"/>
              </a:rPr>
              <a:t>, the importance of transformation in R&amp;D and innovation processes continues to increase.</a:t>
            </a:r>
            <a:r>
              <a:rPr kumimoji="0" lang="tr-TR" sz="1600" b="0" i="0" u="none" strike="noStrike" kern="1200" cap="none" spc="0" normalizeH="0" baseline="0" noProof="0" dirty="0">
                <a:ln>
                  <a:noFill/>
                </a:ln>
                <a:solidFill>
                  <a:srgbClr val="002060"/>
                </a:solidFill>
                <a:effectLst/>
                <a:uLnTx/>
                <a:uFillTx/>
                <a:latin typeface="Nunito Sans"/>
                <a:ea typeface="+mn-ea"/>
                <a:cs typeface="+mn-cs"/>
              </a:rPr>
              <a:t> </a:t>
            </a:r>
            <a:endParaRPr kumimoji="0" lang="en-US" sz="1600" b="0" i="0" u="none" strike="noStrike" kern="1200" cap="none" spc="0" normalizeH="0" baseline="0" noProof="0" dirty="0">
              <a:ln>
                <a:noFill/>
              </a:ln>
              <a:solidFill>
                <a:srgbClr val="002060"/>
              </a:solidFill>
              <a:effectLst/>
              <a:uLnTx/>
              <a:uFillTx/>
              <a:latin typeface="Nunito Sans"/>
              <a:ea typeface="+mn-ea"/>
              <a:cs typeface="+mn-cs"/>
            </a:endParaRPr>
          </a:p>
        </p:txBody>
      </p:sp>
      <p:sp>
        <p:nvSpPr>
          <p:cNvPr id="5" name="Metin kutusu 10">
            <a:extLst>
              <a:ext uri="{FF2B5EF4-FFF2-40B4-BE49-F238E27FC236}">
                <a16:creationId xmlns:a16="http://schemas.microsoft.com/office/drawing/2014/main" id="{B3B09BD8-6EF0-4C15-81C7-3990782CDB18}"/>
              </a:ext>
            </a:extLst>
          </p:cNvPr>
          <p:cNvSpPr txBox="1"/>
          <p:nvPr/>
        </p:nvSpPr>
        <p:spPr>
          <a:xfrm>
            <a:off x="0" y="6642225"/>
            <a:ext cx="8865704" cy="21544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Source</a:t>
            </a:r>
            <a:r>
              <a:rPr kumimoji="0" lang="tr-TR" sz="800" b="0"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 </a:t>
            </a:r>
            <a:r>
              <a:rPr kumimoji="0" lang="en-US" sz="800" b="0"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World Economic Forum (WEF), Global Risks Report </a:t>
            </a:r>
            <a:r>
              <a:rPr kumimoji="0" lang="tr-TR" sz="800" b="0"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 2023-2024</a:t>
            </a:r>
            <a:endParaRPr kumimoji="0" lang="en-US" sz="800" b="0" i="0" u="none" strike="noStrike" kern="1200" cap="none" spc="0" normalizeH="0" baseline="0" noProof="0" dirty="0">
              <a:ln>
                <a:noFill/>
              </a:ln>
              <a:solidFill>
                <a:prstClr val="black">
                  <a:lumMod val="50000"/>
                  <a:lumOff val="50000"/>
                </a:prstClr>
              </a:solidFill>
              <a:effectLst/>
              <a:uLnTx/>
              <a:uFillTx/>
              <a:latin typeface="Nunito Sans"/>
              <a:ea typeface="+mn-ea"/>
              <a:cs typeface="Arial" panose="020B0604020202020204" pitchFamily="34" charset="0"/>
            </a:endParaRPr>
          </a:p>
        </p:txBody>
      </p:sp>
      <p:grpSp>
        <p:nvGrpSpPr>
          <p:cNvPr id="8" name="Group 7"/>
          <p:cNvGrpSpPr/>
          <p:nvPr/>
        </p:nvGrpSpPr>
        <p:grpSpPr>
          <a:xfrm>
            <a:off x="7480178" y="6492637"/>
            <a:ext cx="3483980" cy="365032"/>
            <a:chOff x="5722830" y="5906151"/>
            <a:chExt cx="3697319" cy="394957"/>
          </a:xfrm>
        </p:grpSpPr>
        <p:sp>
          <p:nvSpPr>
            <p:cNvPr id="9" name="TextBox 8">
              <a:extLst>
                <a:ext uri="{FF2B5EF4-FFF2-40B4-BE49-F238E27FC236}">
                  <a16:creationId xmlns:a16="http://schemas.microsoft.com/office/drawing/2014/main" id="{5721102C-AA95-49B9-BDD6-6F1F5028A810}"/>
                </a:ext>
              </a:extLst>
            </p:cNvPr>
            <p:cNvSpPr txBox="1"/>
            <p:nvPr/>
          </p:nvSpPr>
          <p:spPr>
            <a:xfrm>
              <a:off x="5897707" y="5926514"/>
              <a:ext cx="683065" cy="296863"/>
            </a:xfrm>
            <a:prstGeom prst="rect">
              <a:avLst/>
            </a:prstGeom>
            <a:solidFill>
              <a:schemeClr val="bg1"/>
            </a:solidFill>
          </p:spPr>
          <p:txBody>
            <a:bodyPr wrap="square" rtlCol="0">
              <a:spAutoFit/>
            </a:bodyPr>
            <a:lstStyle/>
            <a:p>
              <a:pPr marL="0" marR="0" lvl="0" indent="0" algn="l" defTabSz="914400" rtl="0" eaLnBrk="1" fontAlgn="auto" latinLnBrk="0" hangingPunct="1">
                <a:lnSpc>
                  <a:spcPct val="200000"/>
                </a:lnSpc>
                <a:spcBef>
                  <a:spcPts val="300"/>
                </a:spcBef>
                <a:spcAft>
                  <a:spcPts val="300"/>
                </a:spcAft>
                <a:buClrTx/>
                <a:buSzTx/>
                <a:buFontTx/>
                <a:buNone/>
                <a:tabLst/>
                <a:defRPr/>
              </a:pPr>
              <a:r>
                <a:rPr kumimoji="0" lang="tr-TR" sz="7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Ekonomik</a:t>
              </a:r>
            </a:p>
          </p:txBody>
        </p:sp>
        <p:pic>
          <p:nvPicPr>
            <p:cNvPr id="10" name="Resim 8">
              <a:extLst>
                <a:ext uri="{FF2B5EF4-FFF2-40B4-BE49-F238E27FC236}">
                  <a16:creationId xmlns:a16="http://schemas.microsoft.com/office/drawing/2014/main" id="{8B5C3672-7955-41F1-8967-4AE4D16B8C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2830" y="5999480"/>
              <a:ext cx="246170" cy="242460"/>
            </a:xfrm>
            <a:prstGeom prst="rect">
              <a:avLst/>
            </a:prstGeom>
          </p:spPr>
        </p:pic>
        <p:sp>
          <p:nvSpPr>
            <p:cNvPr id="11" name="TextBox 10">
              <a:extLst>
                <a:ext uri="{FF2B5EF4-FFF2-40B4-BE49-F238E27FC236}">
                  <a16:creationId xmlns:a16="http://schemas.microsoft.com/office/drawing/2014/main" id="{5721102C-AA95-49B9-BDD6-6F1F5028A810}"/>
                </a:ext>
              </a:extLst>
            </p:cNvPr>
            <p:cNvSpPr txBox="1"/>
            <p:nvPr/>
          </p:nvSpPr>
          <p:spPr>
            <a:xfrm>
              <a:off x="6609923" y="5914464"/>
              <a:ext cx="683064" cy="3003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200000"/>
                </a:lnSpc>
                <a:spcBef>
                  <a:spcPts val="300"/>
                </a:spcBef>
                <a:spcAft>
                  <a:spcPts val="300"/>
                </a:spcAft>
                <a:buClrTx/>
                <a:buSzTx/>
                <a:buFontTx/>
                <a:buNone/>
                <a:tabLst/>
                <a:defRPr/>
              </a:pPr>
              <a:r>
                <a:rPr kumimoji="0" lang="tr-TR" sz="7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Çevresel</a:t>
              </a:r>
            </a:p>
          </p:txBody>
        </p:sp>
        <p:pic>
          <p:nvPicPr>
            <p:cNvPr id="12" name="Resim 8">
              <a:extLst>
                <a:ext uri="{FF2B5EF4-FFF2-40B4-BE49-F238E27FC236}">
                  <a16:creationId xmlns:a16="http://schemas.microsoft.com/office/drawing/2014/main" id="{8B5C3672-7955-41F1-8967-4AE4D16B8C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43615" y="5974080"/>
              <a:ext cx="250452" cy="258428"/>
            </a:xfrm>
            <a:prstGeom prst="rect">
              <a:avLst/>
            </a:prstGeom>
          </p:spPr>
        </p:pic>
        <p:sp>
          <p:nvSpPr>
            <p:cNvPr id="13" name="TextBox 12">
              <a:extLst>
                <a:ext uri="{FF2B5EF4-FFF2-40B4-BE49-F238E27FC236}">
                  <a16:creationId xmlns:a16="http://schemas.microsoft.com/office/drawing/2014/main" id="{5721102C-AA95-49B9-BDD6-6F1F5028A810}"/>
                </a:ext>
              </a:extLst>
            </p:cNvPr>
            <p:cNvSpPr txBox="1"/>
            <p:nvPr/>
          </p:nvSpPr>
          <p:spPr>
            <a:xfrm>
              <a:off x="7277013" y="5910612"/>
              <a:ext cx="683064" cy="3003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200000"/>
                </a:lnSpc>
                <a:spcBef>
                  <a:spcPts val="300"/>
                </a:spcBef>
                <a:spcAft>
                  <a:spcPts val="300"/>
                </a:spcAft>
                <a:buClrTx/>
                <a:buSzTx/>
                <a:buFontTx/>
                <a:buNone/>
                <a:tabLst/>
                <a:defRPr/>
              </a:pPr>
              <a:r>
                <a:rPr kumimoji="0" lang="tr-TR" sz="7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Jeopolitik</a:t>
              </a:r>
            </a:p>
          </p:txBody>
        </p:sp>
        <p:pic>
          <p:nvPicPr>
            <p:cNvPr id="14" name="Resim 8">
              <a:extLst>
                <a:ext uri="{FF2B5EF4-FFF2-40B4-BE49-F238E27FC236}">
                  <a16:creationId xmlns:a16="http://schemas.microsoft.com/office/drawing/2014/main" id="{8B5C3672-7955-41F1-8967-4AE4D16B8C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97979" y="5940312"/>
              <a:ext cx="268437" cy="360796"/>
            </a:xfrm>
            <a:prstGeom prst="rect">
              <a:avLst/>
            </a:prstGeom>
          </p:spPr>
        </p:pic>
        <p:sp>
          <p:nvSpPr>
            <p:cNvPr id="15" name="TextBox 14">
              <a:extLst>
                <a:ext uri="{FF2B5EF4-FFF2-40B4-BE49-F238E27FC236}">
                  <a16:creationId xmlns:a16="http://schemas.microsoft.com/office/drawing/2014/main" id="{5721102C-AA95-49B9-BDD6-6F1F5028A810}"/>
                </a:ext>
              </a:extLst>
            </p:cNvPr>
            <p:cNvSpPr txBox="1"/>
            <p:nvPr/>
          </p:nvSpPr>
          <p:spPr>
            <a:xfrm>
              <a:off x="7987263" y="5910612"/>
              <a:ext cx="683064" cy="3003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200000"/>
                </a:lnSpc>
                <a:spcBef>
                  <a:spcPts val="300"/>
                </a:spcBef>
                <a:spcAft>
                  <a:spcPts val="300"/>
                </a:spcAft>
                <a:buClrTx/>
                <a:buSzTx/>
                <a:buFontTx/>
                <a:buNone/>
                <a:tabLst/>
                <a:defRPr/>
              </a:pPr>
              <a:r>
                <a:rPr kumimoji="0" lang="tr-TR" sz="7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Toplumsal</a:t>
              </a:r>
            </a:p>
          </p:txBody>
        </p:sp>
        <p:pic>
          <p:nvPicPr>
            <p:cNvPr id="16" name="Resim 8">
              <a:extLst>
                <a:ext uri="{FF2B5EF4-FFF2-40B4-BE49-F238E27FC236}">
                  <a16:creationId xmlns:a16="http://schemas.microsoft.com/office/drawing/2014/main" id="{2B509183-5DA7-4C5C-8591-7E2777E8A6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98905" y="5962650"/>
              <a:ext cx="280844" cy="243840"/>
            </a:xfrm>
            <a:prstGeom prst="rect">
              <a:avLst/>
            </a:prstGeom>
          </p:spPr>
        </p:pic>
        <p:sp>
          <p:nvSpPr>
            <p:cNvPr id="17" name="TextBox 16">
              <a:extLst>
                <a:ext uri="{FF2B5EF4-FFF2-40B4-BE49-F238E27FC236}">
                  <a16:creationId xmlns:a16="http://schemas.microsoft.com/office/drawing/2014/main" id="{5721102C-AA95-49B9-BDD6-6F1F5028A810}"/>
                </a:ext>
              </a:extLst>
            </p:cNvPr>
            <p:cNvSpPr txBox="1"/>
            <p:nvPr/>
          </p:nvSpPr>
          <p:spPr>
            <a:xfrm>
              <a:off x="8737085" y="5906151"/>
              <a:ext cx="683064" cy="3003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200000"/>
                </a:lnSpc>
                <a:spcBef>
                  <a:spcPts val="300"/>
                </a:spcBef>
                <a:spcAft>
                  <a:spcPts val="300"/>
                </a:spcAft>
                <a:buClrTx/>
                <a:buSzTx/>
                <a:buFontTx/>
                <a:buNone/>
                <a:tabLst/>
                <a:defRPr/>
              </a:pPr>
              <a:r>
                <a:rPr kumimoji="0" lang="tr-TR" sz="7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Teknolojik</a:t>
              </a:r>
            </a:p>
          </p:txBody>
        </p:sp>
        <p:pic>
          <p:nvPicPr>
            <p:cNvPr id="18" name="Resim 8">
              <a:extLst>
                <a:ext uri="{FF2B5EF4-FFF2-40B4-BE49-F238E27FC236}">
                  <a16:creationId xmlns:a16="http://schemas.microsoft.com/office/drawing/2014/main" id="{2B509183-5DA7-4C5C-8591-7E2777E8A69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67881" y="5930632"/>
              <a:ext cx="260524" cy="281940"/>
            </a:xfrm>
            <a:prstGeom prst="rect">
              <a:avLst/>
            </a:prstGeom>
          </p:spPr>
        </p:pic>
      </p:grpSp>
      <p:sp>
        <p:nvSpPr>
          <p:cNvPr id="19" name="Rectangle 18"/>
          <p:cNvSpPr/>
          <p:nvPr/>
        </p:nvSpPr>
        <p:spPr>
          <a:xfrm>
            <a:off x="94088" y="2118596"/>
            <a:ext cx="5005446" cy="370870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1BD54">
                    <a:lumMod val="75000"/>
                  </a:srgbClr>
                </a:solidFill>
                <a:effectLst/>
                <a:uLnTx/>
                <a:uFillTx/>
                <a:latin typeface="Nunito Sans"/>
                <a:ea typeface="+mn-ea"/>
                <a:cs typeface="+mn-cs"/>
              </a:rPr>
              <a:t>Insufficiency of investments in combating climate change and adaptation / transition to a carbon neutral economy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1BD54">
                    <a:lumMod val="75000"/>
                  </a:srgbClr>
                </a:solidFill>
                <a:effectLst/>
                <a:uLnTx/>
                <a:uFillTx/>
                <a:latin typeface="Nunito Sans"/>
                <a:ea typeface="+mn-ea"/>
                <a:cs typeface="+mn-cs"/>
              </a:rPr>
              <a:t>Natural disasters and extreme </a:t>
            </a:r>
            <a:r>
              <a:rPr kumimoji="0" lang="en-US" sz="1500" b="0" i="0" u="none" strike="noStrike" kern="1200" cap="none" spc="0" normalizeH="0" baseline="0" noProof="0" dirty="0" err="1">
                <a:ln>
                  <a:noFill/>
                </a:ln>
                <a:solidFill>
                  <a:srgbClr val="71BD54">
                    <a:lumMod val="75000"/>
                  </a:srgbClr>
                </a:solidFill>
                <a:effectLst/>
                <a:uLnTx/>
                <a:uFillTx/>
                <a:latin typeface="Nunito Sans"/>
                <a:ea typeface="+mn-ea"/>
                <a:cs typeface="+mn-cs"/>
              </a:rPr>
              <a:t>climat</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e</a:t>
            </a:r>
            <a:r>
              <a:rPr kumimoji="0" lang="en-US" sz="1500" b="0" i="0" u="none" strike="noStrike" kern="1200" cap="none" spc="0" normalizeH="0" baseline="0" noProof="0" dirty="0">
                <a:ln>
                  <a:noFill/>
                </a:ln>
                <a:solidFill>
                  <a:srgbClr val="71BD54">
                    <a:lumMod val="75000"/>
                  </a:srgbClr>
                </a:solidFill>
                <a:effectLst/>
                <a:uLnTx/>
                <a:uFillTx/>
                <a:latin typeface="Nunito Sans"/>
                <a:ea typeface="+mn-ea"/>
                <a:cs typeface="+mn-cs"/>
              </a:rPr>
              <a:t> events (earthquake, flood, fire, heat waves, storms, cold air mass, etc.)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1BD54">
                    <a:lumMod val="75000"/>
                  </a:srgbClr>
                </a:solidFill>
                <a:effectLst/>
                <a:uLnTx/>
                <a:uFillTx/>
                <a:latin typeface="Nunito Sans"/>
                <a:ea typeface="+mn-ea"/>
                <a:cs typeface="+mn-cs"/>
              </a:rPr>
              <a:t>Loss of biodiversity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0000"/>
                </a:solidFill>
                <a:effectLst/>
                <a:uLnTx/>
                <a:uFillTx/>
                <a:latin typeface="Nunito Sans"/>
                <a:ea typeface="+mn-ea"/>
                <a:cs typeface="+mn-cs"/>
              </a:rPr>
              <a:t>Waves of forced migration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1BD54">
                    <a:lumMod val="75000"/>
                  </a:srgbClr>
                </a:solidFill>
                <a:effectLst/>
                <a:uLnTx/>
                <a:uFillTx/>
                <a:latin typeface="Nunito Sans"/>
                <a:ea typeface="+mn-ea"/>
                <a:cs typeface="+mn-cs"/>
              </a:rPr>
              <a:t>Natural resource crises (food, water, minerals, etc.)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0000"/>
                </a:solidFill>
                <a:effectLst/>
                <a:uLnTx/>
                <a:uFillTx/>
                <a:latin typeface="Nunito Sans"/>
                <a:ea typeface="+mn-ea"/>
                <a:cs typeface="+mn-cs"/>
              </a:rPr>
              <a:t>Erosion of social cohesion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030A0"/>
                </a:solidFill>
                <a:effectLst/>
                <a:uLnTx/>
                <a:uFillTx/>
                <a:latin typeface="Nunito Sans"/>
                <a:ea typeface="+mn-ea"/>
                <a:cs typeface="+mn-cs"/>
              </a:rPr>
              <a:t>Widespread cybercrime and lack of cybersecurity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err="1">
                <a:ln>
                  <a:noFill/>
                </a:ln>
                <a:solidFill>
                  <a:srgbClr val="F58850">
                    <a:lumMod val="75000"/>
                  </a:srgbClr>
                </a:solidFill>
                <a:effectLst/>
                <a:uLnTx/>
                <a:uFillTx/>
                <a:latin typeface="Nunito Sans"/>
                <a:ea typeface="+mn-ea"/>
                <a:cs typeface="+mn-cs"/>
              </a:rPr>
              <a:t>Geoeconomic</a:t>
            </a:r>
            <a:r>
              <a:rPr kumimoji="0" lang="en-US" sz="1500" b="0" i="0" u="none" strike="noStrike" kern="1200" cap="none" spc="0" normalizeH="0" baseline="0" noProof="0" dirty="0">
                <a:ln>
                  <a:noFill/>
                </a:ln>
                <a:solidFill>
                  <a:srgbClr val="F58850">
                    <a:lumMod val="75000"/>
                  </a:srgbClr>
                </a:solidFill>
                <a:effectLst/>
                <a:uLnTx/>
                <a:uFillTx/>
                <a:latin typeface="Nunito Sans"/>
                <a:ea typeface="+mn-ea"/>
                <a:cs typeface="+mn-cs"/>
              </a:rPr>
              <a:t> difficulties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1BD54">
                    <a:lumMod val="75000"/>
                  </a:srgbClr>
                </a:solidFill>
                <a:effectLst/>
                <a:uLnTx/>
                <a:uFillTx/>
                <a:latin typeface="Nunito Sans"/>
                <a:ea typeface="+mn-ea"/>
                <a:cs typeface="+mn-cs"/>
              </a:rPr>
              <a:t>Damage to the environment caused by humans</a:t>
            </a:r>
            <a:endPar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endParaRPr>
          </a:p>
        </p:txBody>
      </p:sp>
      <p:sp>
        <p:nvSpPr>
          <p:cNvPr id="27" name="TextBox 26">
            <a:extLst>
              <a:ext uri="{FF2B5EF4-FFF2-40B4-BE49-F238E27FC236}">
                <a16:creationId xmlns:a16="http://schemas.microsoft.com/office/drawing/2014/main" id="{1FC08D81-7336-46CA-A477-524AAA13279B}"/>
              </a:ext>
            </a:extLst>
          </p:cNvPr>
          <p:cNvSpPr txBox="1"/>
          <p:nvPr/>
        </p:nvSpPr>
        <p:spPr>
          <a:xfrm>
            <a:off x="624158" y="1597195"/>
            <a:ext cx="4849893" cy="415498"/>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Nunito Sans"/>
                <a:ea typeface="+mn-ea"/>
                <a:cs typeface="+mn-cs"/>
              </a:rPr>
              <a:t>Globally in the next 10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Nunito Sans"/>
                <a:ea typeface="+mn-ea"/>
                <a:cs typeface="+mn-cs"/>
              </a:rPr>
              <a:t>Risks assessed to have the highest disruptive impact</a:t>
            </a:r>
            <a:endParaRPr kumimoji="0" lang="tr-TR" sz="1050" b="1" i="0" u="none" strike="noStrike" kern="1200" cap="none" spc="0" normalizeH="0" baseline="0" noProof="0" dirty="0">
              <a:ln>
                <a:noFill/>
              </a:ln>
              <a:solidFill>
                <a:srgbClr val="C00000"/>
              </a:solidFill>
              <a:effectLst/>
              <a:uLnTx/>
              <a:uFillTx/>
              <a:latin typeface="Arial"/>
              <a:ea typeface="+mn-ea"/>
              <a:cs typeface="+mn-cs"/>
            </a:endParaRPr>
          </a:p>
        </p:txBody>
      </p:sp>
      <p:cxnSp>
        <p:nvCxnSpPr>
          <p:cNvPr id="29" name="Straight Connector 28"/>
          <p:cNvCxnSpPr/>
          <p:nvPr/>
        </p:nvCxnSpPr>
        <p:spPr>
          <a:xfrm>
            <a:off x="200939" y="5730706"/>
            <a:ext cx="5450836" cy="398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FC08D81-7336-46CA-A477-524AAA13279B}"/>
              </a:ext>
            </a:extLst>
          </p:cNvPr>
          <p:cNvSpPr txBox="1"/>
          <p:nvPr/>
        </p:nvSpPr>
        <p:spPr>
          <a:xfrm>
            <a:off x="6447270" y="1597195"/>
            <a:ext cx="5273112" cy="415498"/>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Nunito Sans"/>
                <a:ea typeface="+mn-ea"/>
                <a:cs typeface="+mn-cs"/>
              </a:rPr>
              <a:t>Globally in the next 10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Nunito Sans"/>
                <a:ea typeface="+mn-ea"/>
                <a:cs typeface="+mn-cs"/>
              </a:rPr>
              <a:t>Risks assessed to have the highest disruptive impact</a:t>
            </a:r>
            <a:endParaRPr kumimoji="0" lang="tr-TR" sz="1050" b="1" i="0" u="none" strike="noStrike" kern="1200" cap="none" spc="0" normalizeH="0" baseline="0" noProof="0" dirty="0">
              <a:ln>
                <a:noFill/>
              </a:ln>
              <a:solidFill>
                <a:srgbClr val="C00000"/>
              </a:solidFill>
              <a:effectLst/>
              <a:uLnTx/>
              <a:uFillTx/>
              <a:latin typeface="Arial"/>
              <a:ea typeface="+mn-ea"/>
              <a:cs typeface="+mn-cs"/>
            </a:endParaRPr>
          </a:p>
        </p:txBody>
      </p:sp>
      <p:sp>
        <p:nvSpPr>
          <p:cNvPr id="35" name="Rectangle 34"/>
          <p:cNvSpPr/>
          <p:nvPr/>
        </p:nvSpPr>
        <p:spPr>
          <a:xfrm>
            <a:off x="6341784" y="2200322"/>
            <a:ext cx="5730879" cy="332398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Extreme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climatic</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events</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earthquake</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flood</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fire,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heat</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waves</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storms</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cold</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air</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mass</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etc</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Critical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changes</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in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the</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ground</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system</a:t>
            </a:r>
            <a:endPar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Biodiversity</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loss</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and</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ecosystem</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collapse</a:t>
            </a:r>
            <a:endPar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natural</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resource</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scarcity</a:t>
            </a:r>
            <a:endPar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err="1">
                <a:ln>
                  <a:noFill/>
                </a:ln>
                <a:solidFill>
                  <a:srgbClr val="7030A0"/>
                </a:solidFill>
                <a:effectLst/>
                <a:uLnTx/>
                <a:uFillTx/>
                <a:latin typeface="Nunito Sans"/>
                <a:ea typeface="+mn-ea"/>
                <a:cs typeface="+mn-cs"/>
              </a:rPr>
              <a:t>Misinformation</a:t>
            </a:r>
            <a:r>
              <a:rPr kumimoji="0" lang="tr-TR" sz="1500" b="0" i="0" u="none" strike="noStrike" kern="1200" cap="none" spc="0" normalizeH="0" baseline="0" noProof="0" dirty="0">
                <a:ln>
                  <a:noFill/>
                </a:ln>
                <a:solidFill>
                  <a:srgbClr val="7030A0"/>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030A0"/>
                </a:solidFill>
                <a:effectLst/>
                <a:uLnTx/>
                <a:uFillTx/>
                <a:latin typeface="Nunito Sans"/>
                <a:ea typeface="+mn-ea"/>
                <a:cs typeface="+mn-cs"/>
              </a:rPr>
              <a:t>and</a:t>
            </a:r>
            <a:r>
              <a:rPr kumimoji="0" lang="tr-TR" sz="1500" b="0" i="0" u="none" strike="noStrike" kern="1200" cap="none" spc="0" normalizeH="0" baseline="0" noProof="0" dirty="0">
                <a:ln>
                  <a:noFill/>
                </a:ln>
                <a:solidFill>
                  <a:srgbClr val="7030A0"/>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030A0"/>
                </a:solidFill>
                <a:effectLst/>
                <a:uLnTx/>
                <a:uFillTx/>
                <a:latin typeface="Nunito Sans"/>
                <a:ea typeface="+mn-ea"/>
                <a:cs typeface="+mn-cs"/>
              </a:rPr>
              <a:t>disinformation</a:t>
            </a:r>
            <a:endParaRPr kumimoji="0" lang="tr-TR" sz="1500" b="0" i="0" u="none" strike="noStrike" kern="1200" cap="none" spc="0" normalizeH="0" baseline="0" noProof="0" dirty="0">
              <a:ln>
                <a:noFill/>
              </a:ln>
              <a:solidFill>
                <a:srgbClr val="7030A0"/>
              </a:solidFill>
              <a:effectLst/>
              <a:uLnTx/>
              <a:uFillTx/>
              <a:latin typeface="Nunito Sans"/>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err="1">
                <a:ln>
                  <a:noFill/>
                </a:ln>
                <a:solidFill>
                  <a:srgbClr val="7030A0"/>
                </a:solidFill>
                <a:effectLst/>
                <a:uLnTx/>
                <a:uFillTx/>
                <a:latin typeface="Nunito Sans"/>
                <a:ea typeface="+mn-ea"/>
                <a:cs typeface="+mn-cs"/>
              </a:rPr>
              <a:t>Negative</a:t>
            </a:r>
            <a:r>
              <a:rPr kumimoji="0" lang="tr-TR" sz="1500" b="0" i="0" u="none" strike="noStrike" kern="1200" cap="none" spc="0" normalizeH="0" baseline="0" noProof="0" dirty="0">
                <a:ln>
                  <a:noFill/>
                </a:ln>
                <a:solidFill>
                  <a:srgbClr val="7030A0"/>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030A0"/>
                </a:solidFill>
                <a:effectLst/>
                <a:uLnTx/>
                <a:uFillTx/>
                <a:latin typeface="Nunito Sans"/>
                <a:ea typeface="+mn-ea"/>
                <a:cs typeface="+mn-cs"/>
              </a:rPr>
              <a:t>consequences</a:t>
            </a:r>
            <a:r>
              <a:rPr kumimoji="0" lang="tr-TR" sz="1500" b="0" i="0" u="none" strike="noStrike" kern="1200" cap="none" spc="0" normalizeH="0" baseline="0" noProof="0" dirty="0">
                <a:ln>
                  <a:noFill/>
                </a:ln>
                <a:solidFill>
                  <a:srgbClr val="7030A0"/>
                </a:solidFill>
                <a:effectLst/>
                <a:uLnTx/>
                <a:uFillTx/>
                <a:latin typeface="Nunito Sans"/>
                <a:ea typeface="+mn-ea"/>
                <a:cs typeface="+mn-cs"/>
              </a:rPr>
              <a:t> of AI </a:t>
            </a:r>
            <a:r>
              <a:rPr kumimoji="0" lang="tr-TR" sz="1500" b="0" i="0" u="none" strike="noStrike" kern="1200" cap="none" spc="0" normalizeH="0" baseline="0" noProof="0" dirty="0" err="1">
                <a:ln>
                  <a:noFill/>
                </a:ln>
                <a:solidFill>
                  <a:srgbClr val="7030A0"/>
                </a:solidFill>
                <a:effectLst/>
                <a:uLnTx/>
                <a:uFillTx/>
                <a:latin typeface="Nunito Sans"/>
                <a:ea typeface="+mn-ea"/>
                <a:cs typeface="+mn-cs"/>
              </a:rPr>
              <a:t>technologies</a:t>
            </a:r>
            <a:endParaRPr kumimoji="0" lang="tr-TR" sz="1500" b="0" i="0" u="none" strike="noStrike" kern="1200" cap="none" spc="0" normalizeH="0" baseline="0" noProof="0" dirty="0">
              <a:ln>
                <a:noFill/>
              </a:ln>
              <a:solidFill>
                <a:srgbClr val="7030A0"/>
              </a:solidFill>
              <a:effectLst/>
              <a:uLnTx/>
              <a:uFillTx/>
              <a:latin typeface="Nunito Sans"/>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err="1">
                <a:ln>
                  <a:noFill/>
                </a:ln>
                <a:solidFill>
                  <a:srgbClr val="FF0000"/>
                </a:solidFill>
                <a:effectLst/>
                <a:uLnTx/>
                <a:uFillTx/>
                <a:latin typeface="Nunito Sans"/>
                <a:ea typeface="+mn-ea"/>
                <a:cs typeface="+mn-cs"/>
              </a:rPr>
              <a:t>Forced</a:t>
            </a:r>
            <a:r>
              <a:rPr kumimoji="0" lang="tr-TR" sz="1500" b="0" i="0" u="none" strike="noStrike" kern="1200" cap="none" spc="0" normalizeH="0" baseline="0" noProof="0" dirty="0">
                <a:ln>
                  <a:noFill/>
                </a:ln>
                <a:solidFill>
                  <a:srgbClr val="FF0000"/>
                </a:solidFill>
                <a:effectLst/>
                <a:uLnTx/>
                <a:uFillTx/>
                <a:latin typeface="Nunito Sans"/>
                <a:ea typeface="+mn-ea"/>
                <a:cs typeface="+mn-cs"/>
              </a:rPr>
              <a:t> </a:t>
            </a:r>
            <a:r>
              <a:rPr kumimoji="0" lang="tr-TR" sz="1500" b="0" i="0" u="none" strike="noStrike" kern="1200" cap="none" spc="0" normalizeH="0" baseline="0" noProof="0" dirty="0" err="1">
                <a:ln>
                  <a:noFill/>
                </a:ln>
                <a:solidFill>
                  <a:srgbClr val="FF0000"/>
                </a:solidFill>
                <a:effectLst/>
                <a:uLnTx/>
                <a:uFillTx/>
                <a:latin typeface="Nunito Sans"/>
                <a:ea typeface="+mn-ea"/>
                <a:cs typeface="+mn-cs"/>
              </a:rPr>
              <a:t>migration</a:t>
            </a:r>
            <a:endParaRPr kumimoji="0" lang="tr-TR" sz="1500" b="0" i="0" u="none" strike="noStrike" kern="1200" cap="none" spc="0" normalizeH="0" baseline="0" noProof="0" dirty="0">
              <a:ln>
                <a:noFill/>
              </a:ln>
              <a:solidFill>
                <a:srgbClr val="FF0000"/>
              </a:solidFill>
              <a:effectLst/>
              <a:uLnTx/>
              <a:uFillTx/>
              <a:latin typeface="Nunito Sans"/>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err="1">
                <a:ln>
                  <a:noFill/>
                </a:ln>
                <a:solidFill>
                  <a:srgbClr val="7030A0"/>
                </a:solidFill>
                <a:effectLst/>
                <a:uLnTx/>
                <a:uFillTx/>
                <a:latin typeface="Nunito Sans"/>
                <a:ea typeface="+mn-ea"/>
                <a:cs typeface="+mn-cs"/>
              </a:rPr>
              <a:t>Cyber</a:t>
            </a:r>
            <a:r>
              <a:rPr kumimoji="0" lang="tr-TR" sz="1500" b="0" i="0" u="none" strike="noStrike" kern="1200" cap="none" spc="0" normalizeH="0" baseline="0" noProof="0" dirty="0">
                <a:ln>
                  <a:noFill/>
                </a:ln>
                <a:solidFill>
                  <a:srgbClr val="7030A0"/>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030A0"/>
                </a:solidFill>
                <a:effectLst/>
                <a:uLnTx/>
                <a:uFillTx/>
                <a:latin typeface="Nunito Sans"/>
                <a:ea typeface="+mn-ea"/>
                <a:cs typeface="+mn-cs"/>
              </a:rPr>
              <a:t>insecurity</a:t>
            </a:r>
            <a:endParaRPr kumimoji="0" lang="tr-TR" sz="1500" b="0" i="0" u="none" strike="noStrike" kern="1200" cap="none" spc="0" normalizeH="0" baseline="0" noProof="0" dirty="0">
              <a:ln>
                <a:noFill/>
              </a:ln>
              <a:solidFill>
                <a:srgbClr val="7030A0"/>
              </a:solidFill>
              <a:effectLst/>
              <a:uLnTx/>
              <a:uFillTx/>
              <a:latin typeface="Nunito Sans"/>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err="1">
                <a:ln>
                  <a:noFill/>
                </a:ln>
                <a:solidFill>
                  <a:srgbClr val="FF0000"/>
                </a:solidFill>
                <a:effectLst/>
                <a:uLnTx/>
                <a:uFillTx/>
                <a:latin typeface="Nunito Sans"/>
                <a:ea typeface="+mn-ea"/>
                <a:cs typeface="+mn-cs"/>
              </a:rPr>
              <a:t>Social</a:t>
            </a:r>
            <a:r>
              <a:rPr kumimoji="0" lang="tr-TR" sz="1500" b="0" i="0" u="none" strike="noStrike" kern="1200" cap="none" spc="0" normalizeH="0" baseline="0" noProof="0" dirty="0">
                <a:ln>
                  <a:noFill/>
                </a:ln>
                <a:solidFill>
                  <a:srgbClr val="FF0000"/>
                </a:solidFill>
                <a:effectLst/>
                <a:uLnTx/>
                <a:uFillTx/>
                <a:latin typeface="Nunito Sans"/>
                <a:ea typeface="+mn-ea"/>
                <a:cs typeface="+mn-cs"/>
              </a:rPr>
              <a:t> </a:t>
            </a:r>
            <a:r>
              <a:rPr kumimoji="0" lang="tr-TR" sz="1500" b="0" i="0" u="none" strike="noStrike" kern="1200" cap="none" spc="0" normalizeH="0" baseline="0" noProof="0" dirty="0" err="1">
                <a:ln>
                  <a:noFill/>
                </a:ln>
                <a:solidFill>
                  <a:srgbClr val="FF0000"/>
                </a:solidFill>
                <a:effectLst/>
                <a:uLnTx/>
                <a:uFillTx/>
                <a:latin typeface="Nunito Sans"/>
                <a:ea typeface="+mn-ea"/>
                <a:cs typeface="+mn-cs"/>
              </a:rPr>
              <a:t>polarization</a:t>
            </a:r>
            <a:endParaRPr kumimoji="0" lang="tr-TR" sz="1500" b="0" i="0" u="none" strike="noStrike" kern="1200" cap="none" spc="0" normalizeH="0" baseline="0" noProof="0" dirty="0">
              <a:ln>
                <a:noFill/>
              </a:ln>
              <a:solidFill>
                <a:srgbClr val="FF0000"/>
              </a:solidFill>
              <a:effectLst/>
              <a:uLnTx/>
              <a:uFillTx/>
              <a:latin typeface="Nunito Sans"/>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Environmental</a:t>
            </a:r>
            <a:r>
              <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rPr>
              <a:t> </a:t>
            </a:r>
            <a:r>
              <a:rPr kumimoji="0" lang="tr-TR" sz="1500" b="0" i="0" u="none" strike="noStrike" kern="1200" cap="none" spc="0" normalizeH="0" baseline="0" noProof="0" dirty="0" err="1">
                <a:ln>
                  <a:noFill/>
                </a:ln>
                <a:solidFill>
                  <a:srgbClr val="71BD54">
                    <a:lumMod val="75000"/>
                  </a:srgbClr>
                </a:solidFill>
                <a:effectLst/>
                <a:uLnTx/>
                <a:uFillTx/>
                <a:latin typeface="Nunito Sans"/>
                <a:ea typeface="+mn-ea"/>
                <a:cs typeface="+mn-cs"/>
              </a:rPr>
              <a:t>pollution</a:t>
            </a:r>
            <a:endParaRPr kumimoji="0" lang="tr-TR" sz="1500" b="0" i="0" u="none" strike="noStrike" kern="1200" cap="none" spc="0" normalizeH="0" baseline="0" noProof="0" dirty="0">
              <a:ln>
                <a:noFill/>
              </a:ln>
              <a:solidFill>
                <a:srgbClr val="71BD54">
                  <a:lumMod val="75000"/>
                </a:srgbClr>
              </a:solidFill>
              <a:effectLst/>
              <a:uLnTx/>
              <a:uFillTx/>
              <a:latin typeface="Nunito Sans"/>
              <a:ea typeface="+mn-ea"/>
              <a:cs typeface="+mn-cs"/>
            </a:endParaRPr>
          </a:p>
        </p:txBody>
      </p:sp>
      <p:sp>
        <p:nvSpPr>
          <p:cNvPr id="26" name="TextBox 25">
            <a:extLst>
              <a:ext uri="{FF2B5EF4-FFF2-40B4-BE49-F238E27FC236}">
                <a16:creationId xmlns:a16="http://schemas.microsoft.com/office/drawing/2014/main" id="{8CA8A080-AE4D-4E70-9F9D-274002A0BAE6}"/>
              </a:ext>
            </a:extLst>
          </p:cNvPr>
          <p:cNvSpPr txBox="1"/>
          <p:nvPr/>
        </p:nvSpPr>
        <p:spPr>
          <a:xfrm>
            <a:off x="94088" y="1554923"/>
            <a:ext cx="57469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WEF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2023</a:t>
            </a:r>
            <a:endPar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id="{8CA8A080-AE4D-4E70-9F9D-274002A0BAE6}"/>
              </a:ext>
            </a:extLst>
          </p:cNvPr>
          <p:cNvSpPr txBox="1"/>
          <p:nvPr/>
        </p:nvSpPr>
        <p:spPr>
          <a:xfrm>
            <a:off x="6071806" y="1554923"/>
            <a:ext cx="574694"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WEF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2024</a:t>
            </a:r>
            <a:endPar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45" name="Straight Connector 44"/>
          <p:cNvCxnSpPr/>
          <p:nvPr/>
        </p:nvCxnSpPr>
        <p:spPr>
          <a:xfrm>
            <a:off x="6296350" y="5761186"/>
            <a:ext cx="54240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105126" y="5757063"/>
            <a:ext cx="6117354"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58850">
                    <a:lumMod val="75000"/>
                  </a:srgbClr>
                </a:solidFill>
                <a:effectLst/>
                <a:uLnTx/>
                <a:uFillTx/>
                <a:latin typeface="Nunito Sans"/>
                <a:ea typeface="+mn-ea"/>
                <a:cs typeface="+mn-cs"/>
              </a:rPr>
              <a:t>Extreme weather events related to climate change, critical change in earth systems, biodiversity loss and ecosystem collapse, natural resource scarcity and pollution constitute </a:t>
            </a:r>
            <a:r>
              <a:rPr kumimoji="0" lang="en-US" sz="1100" b="0" i="0" u="none" strike="noStrike" kern="1200" cap="none" spc="0" normalizeH="0" baseline="0" noProof="0" dirty="0">
                <a:ln>
                  <a:noFill/>
                </a:ln>
                <a:solidFill>
                  <a:srgbClr val="161949"/>
                </a:solidFill>
                <a:effectLst/>
                <a:uLnTx/>
                <a:uFillTx/>
                <a:latin typeface="Nunito Sans"/>
                <a:ea typeface="+mn-ea"/>
                <a:cs typeface="+mn-cs"/>
              </a:rPr>
              <a:t>5 of the top 10 risks expected to be encountered in the next decade.</a:t>
            </a:r>
            <a:endParaRPr kumimoji="0" lang="tr-TR" sz="1100" b="0" i="0" u="none" strike="noStrike" kern="1200" cap="none" spc="0" normalizeH="0" baseline="0" noProof="0" dirty="0">
              <a:ln>
                <a:noFill/>
              </a:ln>
              <a:solidFill>
                <a:srgbClr val="161949"/>
              </a:solidFill>
              <a:effectLst/>
              <a:uLnTx/>
              <a:uFillTx/>
              <a:latin typeface="Nunito Sans"/>
              <a:ea typeface="+mn-ea"/>
              <a:cs typeface="+mn-cs"/>
            </a:endParaRPr>
          </a:p>
        </p:txBody>
      </p:sp>
      <p:pic>
        <p:nvPicPr>
          <p:cNvPr id="7" name="Resim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08138" y="3671500"/>
            <a:ext cx="1067508" cy="1508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Resim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03008" y="3671500"/>
            <a:ext cx="1070948" cy="1512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00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t>Disaster Resilience with International Policies</a:t>
            </a:r>
          </a:p>
        </p:txBody>
      </p:sp>
      <p:pic>
        <p:nvPicPr>
          <p:cNvPr id="3" name="Resim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452" y="1776858"/>
            <a:ext cx="4837247" cy="2511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17"/>
          <p:cNvSpPr txBox="1"/>
          <p:nvPr/>
        </p:nvSpPr>
        <p:spPr>
          <a:xfrm>
            <a:off x="0" y="796642"/>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Sans"/>
                <a:ea typeface="+mn-ea"/>
                <a:cs typeface="+mn-cs"/>
              </a:rPr>
              <a:t>There has been a transition from a narrowly perceived technical discipline for disaster risk reduction to a broadly global phase of action focused on sustainable development.</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7" name="Diagram 23"/>
          <p:cNvGraphicFramePr/>
          <p:nvPr>
            <p:extLst>
              <p:ext uri="{D42A27DB-BD31-4B8C-83A1-F6EECF244321}">
                <p14:modId xmlns:p14="http://schemas.microsoft.com/office/powerpoint/2010/main" val="1901132852"/>
              </p:ext>
            </p:extLst>
          </p:nvPr>
        </p:nvGraphicFramePr>
        <p:xfrm>
          <a:off x="8131" y="4599874"/>
          <a:ext cx="3292403" cy="2319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Resim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7800" y="2512282"/>
            <a:ext cx="1224136" cy="1095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Diyagram 10"/>
          <p:cNvGraphicFramePr/>
          <p:nvPr/>
        </p:nvGraphicFramePr>
        <p:xfrm>
          <a:off x="5663952" y="1629757"/>
          <a:ext cx="7296957" cy="50928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Resim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318645" y="4941168"/>
            <a:ext cx="3292403" cy="1281044"/>
          </a:xfrm>
          <a:prstGeom prst="rect">
            <a:avLst/>
          </a:prstGeom>
        </p:spPr>
      </p:pic>
    </p:spTree>
    <p:extLst>
      <p:ext uri="{BB962C8B-B14F-4D97-AF65-F5344CB8AC3E}">
        <p14:creationId xmlns:p14="http://schemas.microsoft.com/office/powerpoint/2010/main" val="317929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t>Natural Disasters and Extreme Weather Events</a:t>
            </a:r>
          </a:p>
        </p:txBody>
      </p:sp>
      <p:sp>
        <p:nvSpPr>
          <p:cNvPr id="3" name="TextBox 7">
            <a:extLst>
              <a:ext uri="{FF2B5EF4-FFF2-40B4-BE49-F238E27FC236}">
                <a16:creationId xmlns:a16="http://schemas.microsoft.com/office/drawing/2014/main" id="{B7B6FBCA-7043-BDA5-2F5F-76C4BBED75D3}"/>
              </a:ext>
            </a:extLst>
          </p:cNvPr>
          <p:cNvSpPr txBox="1"/>
          <p:nvPr/>
        </p:nvSpPr>
        <p:spPr>
          <a:xfrm>
            <a:off x="-21627" y="764704"/>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Sans"/>
                <a:ea typeface="+mn-ea"/>
                <a:cs typeface="+mn-cs"/>
              </a:rPr>
              <a:t>Climate change and increasingly extreme weather events have led to an increase in interrelated natural disasters that have disproportionately affected countries over the last 50 years.</a:t>
            </a:r>
            <a:endParaRPr kumimoji="0" lang="tr-TR"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TextBox 15">
            <a:extLst>
              <a:ext uri="{FF2B5EF4-FFF2-40B4-BE49-F238E27FC236}">
                <a16:creationId xmlns:a16="http://schemas.microsoft.com/office/drawing/2014/main" id="{D2377016-2163-2309-6A3F-D09477214388}"/>
              </a:ext>
            </a:extLst>
          </p:cNvPr>
          <p:cNvSpPr txBox="1"/>
          <p:nvPr/>
        </p:nvSpPr>
        <p:spPr>
          <a:xfrm>
            <a:off x="-31364" y="6513635"/>
            <a:ext cx="12192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Source</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a:t>
            </a:r>
            <a:r>
              <a:rPr kumimoji="0" lang="tr-T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United Nations </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
            </a:r>
            <a:r>
              <a:rPr kumimoji="0" lang="tr-T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UN</a:t>
            </a:r>
            <a:r>
              <a:rPr kumimoji="0" lang="en-US" sz="1000" b="0" i="0" u="none" strike="noStrike" kern="1200" cap="none" spc="0" normalizeH="0" baseline="0" noProof="0" dirty="0">
                <a:ln>
                  <a:noFill/>
                </a:ln>
                <a:solidFill>
                  <a:prstClr val="white">
                    <a:lumMod val="50000"/>
                  </a:prstClr>
                </a:solidFill>
                <a:effectLst/>
                <a:uLnTx/>
                <a:uFillTx/>
                <a:latin typeface="Nunito Sans"/>
                <a:ea typeface="+mn-ea"/>
                <a:cs typeface="+mn-cs"/>
              </a:rPr>
              <a:t>), </a:t>
            </a:r>
            <a:r>
              <a:rPr kumimoji="0" lang="en-US" sz="1000" b="0" i="0" u="none" strike="noStrike" kern="1200" cap="none" spc="0" normalizeH="0" baseline="0" noProof="0" dirty="0">
                <a:ln>
                  <a:noFill/>
                </a:ln>
                <a:solidFill>
                  <a:prstClr val="white">
                    <a:lumMod val="50000"/>
                  </a:prstClr>
                </a:solidFill>
                <a:effectLst/>
                <a:uLnTx/>
                <a:uFillTx/>
                <a:latin typeface="Nunito Sans"/>
                <a:ea typeface="+mn-ea"/>
                <a:cs typeface="+mn-cs"/>
                <a:hlinkClick r:id="rId2"/>
              </a:rPr>
              <a:t>https://news.un.org/en/story/2021/09/1098662</a:t>
            </a:r>
            <a:r>
              <a:rPr kumimoji="0" lang="tr-TR" sz="1000" b="0" i="0" u="none" strike="noStrike" kern="1200" cap="none" spc="0" normalizeH="0" baseline="0" noProof="0" dirty="0">
                <a:ln>
                  <a:noFill/>
                </a:ln>
                <a:solidFill>
                  <a:prstClr val="white">
                    <a:lumMod val="50000"/>
                  </a:prstClr>
                </a:solidFill>
                <a:effectLst/>
                <a:uLnTx/>
                <a:uFillTx/>
                <a:latin typeface="Nunito Sans"/>
                <a:ea typeface="+mn-ea"/>
                <a:cs typeface="+mn-cs"/>
              </a:rPr>
              <a:t>, CRED, </a:t>
            </a:r>
            <a:r>
              <a:rPr kumimoji="0" lang="en-US" sz="1000" b="0" i="1" u="none" strike="noStrike" kern="1200" cap="none" spc="0" normalizeH="0" baseline="0" noProof="0" dirty="0">
                <a:ln>
                  <a:noFill/>
                </a:ln>
                <a:solidFill>
                  <a:srgbClr val="FFFFFF">
                    <a:lumMod val="65000"/>
                  </a:srgbClr>
                </a:solidFill>
                <a:effectLst/>
                <a:uLnTx/>
                <a:uFillTx/>
                <a:latin typeface="Nunito Sans"/>
                <a:ea typeface="+mn-ea"/>
                <a:cs typeface="+mn-cs"/>
              </a:rPr>
              <a:t>Centre for Research on the Epidemiology of Disasters-</a:t>
            </a:r>
            <a:r>
              <a:rPr kumimoji="0" lang="en-US" sz="1000" b="0" i="0" u="none" strike="noStrike" kern="1200" cap="none" spc="0" normalizeH="0" baseline="0" noProof="0" dirty="0">
                <a:ln>
                  <a:noFill/>
                </a:ln>
                <a:solidFill>
                  <a:srgbClr val="161949"/>
                </a:solidFill>
                <a:effectLst/>
                <a:uLnTx/>
                <a:uFillTx/>
                <a:latin typeface="Nunito Sans"/>
                <a:ea typeface="+mn-ea"/>
                <a:cs typeface="+mn-cs"/>
              </a:rPr>
              <a:t> </a:t>
            </a:r>
            <a:r>
              <a:rPr kumimoji="0" lang="en-US" sz="1000" b="0" i="0" u="none" strike="noStrike" kern="1200" cap="none" spc="0" normalizeH="0" baseline="0" noProof="0" dirty="0">
                <a:ln>
                  <a:noFill/>
                </a:ln>
                <a:solidFill>
                  <a:srgbClr val="161949"/>
                </a:solidFill>
                <a:effectLst/>
                <a:uLnTx/>
                <a:uFillTx/>
                <a:latin typeface="Nunito Sans"/>
                <a:ea typeface="+mn-ea"/>
                <a:cs typeface="+mn-cs"/>
                <a:hlinkClick r:id="rId3"/>
              </a:rPr>
              <a:t>https://doc.emdat.be/docs/data-structure-and-content/disaster-classification-system/</a:t>
            </a:r>
            <a:endParaRPr kumimoji="0" lang="tr-TR" sz="1000" b="0" i="0" u="none" strike="noStrike" kern="1200" cap="none" spc="0" normalizeH="0" baseline="0" noProof="0" dirty="0">
              <a:ln>
                <a:noFill/>
              </a:ln>
              <a:solidFill>
                <a:srgbClr val="161949"/>
              </a:solidFill>
              <a:effectLst/>
              <a:uLnTx/>
              <a:uFillTx/>
              <a:latin typeface="Nunito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10" name="Diyagram 9"/>
          <p:cNvGraphicFramePr/>
          <p:nvPr/>
        </p:nvGraphicFramePr>
        <p:xfrm>
          <a:off x="286000" y="1347058"/>
          <a:ext cx="11906000" cy="15971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etin kutusu 10"/>
          <p:cNvSpPr txBox="1"/>
          <p:nvPr/>
        </p:nvSpPr>
        <p:spPr>
          <a:xfrm>
            <a:off x="3702605" y="1457341"/>
            <a:ext cx="7243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Nunito Sans"/>
                <a:ea typeface="+mn-ea"/>
                <a:cs typeface="+mn-cs"/>
              </a:rPr>
              <a:t>Natural disasters are classified into six main groups:</a:t>
            </a:r>
          </a:p>
        </p:txBody>
      </p:sp>
      <p:pic>
        <p:nvPicPr>
          <p:cNvPr id="5" name="Resim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56978" y="2735221"/>
            <a:ext cx="5701043" cy="2808312"/>
          </a:xfrm>
          <a:prstGeom prst="rect">
            <a:avLst/>
          </a:prstGeom>
        </p:spPr>
      </p:pic>
      <p:graphicFrame>
        <p:nvGraphicFramePr>
          <p:cNvPr id="12" name="Diyagram 11"/>
          <p:cNvGraphicFramePr/>
          <p:nvPr/>
        </p:nvGraphicFramePr>
        <p:xfrm>
          <a:off x="105004" y="5334574"/>
          <a:ext cx="8079228" cy="123265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4" name="Diyagram 3"/>
          <p:cNvGraphicFramePr/>
          <p:nvPr/>
        </p:nvGraphicFramePr>
        <p:xfrm>
          <a:off x="88539" y="1988840"/>
          <a:ext cx="5614626" cy="412252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39882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3"/>
          <a:stretch>
            <a:fillRect/>
          </a:stretch>
        </p:blipFill>
        <p:spPr>
          <a:xfrm>
            <a:off x="2409022" y="1780367"/>
            <a:ext cx="7330701" cy="3639972"/>
          </a:xfrm>
          <a:prstGeom prst="rect">
            <a:avLst/>
          </a:prstGeom>
        </p:spPr>
      </p:pic>
      <p:sp>
        <p:nvSpPr>
          <p:cNvPr id="2" name="Unvan 1"/>
          <p:cNvSpPr>
            <a:spLocks noGrp="1"/>
          </p:cNvSpPr>
          <p:nvPr>
            <p:ph type="title"/>
          </p:nvPr>
        </p:nvSpPr>
        <p:spPr/>
        <p:txBody>
          <a:bodyPr/>
          <a:lstStyle/>
          <a:p>
            <a:r>
              <a:rPr lang="en-US" dirty="0"/>
              <a:t>Natural Disasters of 2023 in Numbers</a:t>
            </a:r>
          </a:p>
        </p:txBody>
      </p:sp>
      <p:pic>
        <p:nvPicPr>
          <p:cNvPr id="3" name="Resim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513" y="2658215"/>
            <a:ext cx="1967207" cy="2788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7">
            <a:extLst>
              <a:ext uri="{FF2B5EF4-FFF2-40B4-BE49-F238E27FC236}">
                <a16:creationId xmlns:a16="http://schemas.microsoft.com/office/drawing/2014/main" id="{B7B6FBCA-7043-BDA5-2F5F-76C4BBED75D3}"/>
              </a:ext>
            </a:extLst>
          </p:cNvPr>
          <p:cNvSpPr txBox="1"/>
          <p:nvPr/>
        </p:nvSpPr>
        <p:spPr>
          <a:xfrm>
            <a:off x="-21627" y="764704"/>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Sans"/>
                <a:ea typeface="+mn-ea"/>
                <a:cs typeface="+mn-cs"/>
              </a:rPr>
              <a:t>Against disasters that are increasing with global warming, not only structural durability but also ensuring the sustainability of settlements and taking measures to adapt to climate change are of critical importance in minimizing damage.</a:t>
            </a:r>
            <a:endParaRPr kumimoji="0" lang="tr-TR"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15">
            <a:extLst>
              <a:ext uri="{FF2B5EF4-FFF2-40B4-BE49-F238E27FC236}">
                <a16:creationId xmlns:a16="http://schemas.microsoft.com/office/drawing/2014/main" id="{D2377016-2163-2309-6A3F-D09477214388}"/>
              </a:ext>
            </a:extLst>
          </p:cNvPr>
          <p:cNvSpPr txBox="1"/>
          <p:nvPr/>
        </p:nvSpPr>
        <p:spPr>
          <a:xfrm>
            <a:off x="0" y="6607184"/>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lumMod val="50000"/>
                  </a:prstClr>
                </a:solidFill>
                <a:effectLst/>
                <a:uLnTx/>
                <a:uFillTx/>
                <a:latin typeface="Nunito Sans"/>
                <a:ea typeface="+mn-ea"/>
                <a:cs typeface="+mn-cs"/>
              </a:rPr>
              <a:t>Source</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
            </a:r>
            <a:r>
              <a:rPr kumimoji="0" lang="tr-T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srgbClr val="161949">
                    <a:lumMod val="65000"/>
                    <a:lumOff val="35000"/>
                  </a:srgbClr>
                </a:solidFill>
                <a:effectLst/>
                <a:uLnTx/>
                <a:uFillTx/>
                <a:latin typeface="Nunito Sans"/>
                <a:ea typeface="+mn-ea"/>
                <a:cs typeface="+mn-cs"/>
              </a:rPr>
              <a:t>EM-DAT - The international disaster database</a:t>
            </a:r>
            <a:r>
              <a:rPr kumimoji="0" lang="tr-TR" sz="1000" b="0" i="0" u="none" strike="noStrike" kern="1200" cap="none" spc="0" normalizeH="0" baseline="0" noProof="0" dirty="0">
                <a:ln>
                  <a:noFill/>
                </a:ln>
                <a:solidFill>
                  <a:srgbClr val="161949">
                    <a:lumMod val="65000"/>
                    <a:lumOff val="35000"/>
                  </a:srgbClr>
                </a:solidFill>
                <a:effectLst/>
                <a:uLnTx/>
                <a:uFillTx/>
                <a:latin typeface="Nunito Sans"/>
                <a:ea typeface="+mn-ea"/>
                <a:cs typeface="+mn-cs"/>
              </a:rPr>
              <a:t> </a:t>
            </a:r>
            <a:r>
              <a:rPr kumimoji="0" lang="en-US" sz="1000" b="0" i="0" u="none" strike="noStrike" kern="1200" cap="none" spc="0" normalizeH="0" baseline="0" noProof="0" dirty="0">
                <a:ln>
                  <a:noFill/>
                </a:ln>
                <a:solidFill>
                  <a:prstClr val="white">
                    <a:lumMod val="50000"/>
                  </a:prstClr>
                </a:solidFill>
                <a:effectLst/>
                <a:uLnTx/>
                <a:uFillTx/>
                <a:latin typeface="Nunito Sans"/>
                <a:ea typeface="+mn-ea"/>
                <a:cs typeface="+mn-cs"/>
              </a:rPr>
              <a:t>, </a:t>
            </a:r>
            <a:r>
              <a:rPr kumimoji="0" lang="en-US" sz="1000" b="0" i="0" u="none" strike="noStrike" kern="1200" cap="none" spc="0" normalizeH="0" baseline="0" noProof="0" dirty="0">
                <a:ln>
                  <a:noFill/>
                </a:ln>
                <a:solidFill>
                  <a:prstClr val="white">
                    <a:lumMod val="50000"/>
                  </a:prstClr>
                </a:solidFill>
                <a:effectLst/>
                <a:uLnTx/>
                <a:uFillTx/>
                <a:latin typeface="Nunito Sans"/>
                <a:ea typeface="+mn-ea"/>
                <a:cs typeface="+mn-cs"/>
                <a:hlinkClick r:id="rId5"/>
              </a:rPr>
              <a:t>https://www.emdat.be/publications/</a:t>
            </a:r>
            <a:endParaRPr kumimoji="0" lang="tr-TR" sz="1000" b="0" i="0" u="none" strike="noStrike" kern="1200" cap="none" spc="0" normalizeH="0" baseline="0" noProof="0" dirty="0">
              <a:ln>
                <a:noFill/>
              </a:ln>
              <a:solidFill>
                <a:prstClr val="white">
                  <a:lumMod val="50000"/>
                </a:prstClr>
              </a:solidFill>
              <a:effectLst/>
              <a:uLnTx/>
              <a:uFillTx/>
              <a:latin typeface="Nunito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lumMod val="50000"/>
                  </a:prstClr>
                </a:solidFill>
                <a:effectLst/>
                <a:uLnTx/>
                <a:uFillTx/>
                <a:latin typeface="Nunito Sans"/>
                <a:ea typeface="+mn-ea"/>
                <a:cs typeface="+mn-cs"/>
              </a:rPr>
              <a:t> </a:t>
            </a: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7" name="Resim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1344" y="1910228"/>
            <a:ext cx="2125061" cy="568513"/>
          </a:xfrm>
          <a:prstGeom prst="rect">
            <a:avLst/>
          </a:prstGeom>
        </p:spPr>
      </p:pic>
      <p:pic>
        <p:nvPicPr>
          <p:cNvPr id="9" name="Resim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91624" y="5085184"/>
            <a:ext cx="5234964" cy="1716551"/>
          </a:xfrm>
          <a:prstGeom prst="rect">
            <a:avLst/>
          </a:prstGeom>
        </p:spPr>
      </p:pic>
      <p:pic>
        <p:nvPicPr>
          <p:cNvPr id="10" name="Resim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75720" y="5536191"/>
            <a:ext cx="2592288" cy="889635"/>
          </a:xfrm>
          <a:prstGeom prst="rect">
            <a:avLst/>
          </a:prstGeom>
        </p:spPr>
      </p:pic>
      <p:sp>
        <p:nvSpPr>
          <p:cNvPr id="12" name="Speech Bubble: Rectangle 27">
            <a:extLst>
              <a:ext uri="{FF2B5EF4-FFF2-40B4-BE49-F238E27FC236}">
                <a16:creationId xmlns:a16="http://schemas.microsoft.com/office/drawing/2014/main" id="{45C83264-26D3-BC5B-A42E-1F4D603C1FB7}"/>
              </a:ext>
            </a:extLst>
          </p:cNvPr>
          <p:cNvSpPr/>
          <p:nvPr/>
        </p:nvSpPr>
        <p:spPr>
          <a:xfrm>
            <a:off x="9739723" y="2132856"/>
            <a:ext cx="2332941" cy="1565557"/>
          </a:xfrm>
          <a:prstGeom prst="wedgeRectCallout">
            <a:avLst>
              <a:gd name="adj1" fmla="val -176942"/>
              <a:gd name="adj2" fmla="val 66847"/>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B7DDA9">
                    <a:lumMod val="50000"/>
                  </a:srgbClr>
                </a:solidFill>
                <a:effectLst/>
                <a:uLnTx/>
                <a:uFillTx/>
                <a:latin typeface="Nunito Sans"/>
                <a:ea typeface="+mn-ea"/>
                <a:cs typeface="+mn-cs"/>
              </a:rPr>
              <a:t>The February 6 </a:t>
            </a:r>
            <a:r>
              <a:rPr kumimoji="0" lang="en-US" sz="1050" b="0" i="0" u="none" strike="noStrike" kern="1200" cap="none" spc="0" normalizeH="0" baseline="0" noProof="0" dirty="0" err="1">
                <a:ln>
                  <a:noFill/>
                </a:ln>
                <a:solidFill>
                  <a:srgbClr val="B7DDA9">
                    <a:lumMod val="50000"/>
                  </a:srgbClr>
                </a:solidFill>
                <a:effectLst/>
                <a:uLnTx/>
                <a:uFillTx/>
                <a:latin typeface="Nunito Sans"/>
                <a:ea typeface="+mn-ea"/>
                <a:cs typeface="+mn-cs"/>
              </a:rPr>
              <a:t>Kahramanmaraş</a:t>
            </a:r>
            <a:r>
              <a:rPr kumimoji="0" lang="en-US" sz="1050" b="0" i="0" u="none" strike="noStrike" kern="1200" cap="none" spc="0" normalizeH="0" baseline="0" noProof="0" dirty="0">
                <a:ln>
                  <a:noFill/>
                </a:ln>
                <a:solidFill>
                  <a:srgbClr val="B7DDA9">
                    <a:lumMod val="50000"/>
                  </a:srgbClr>
                </a:solidFill>
                <a:effectLst/>
                <a:uLnTx/>
                <a:uFillTx/>
                <a:latin typeface="Nunito Sans"/>
                <a:ea typeface="+mn-ea"/>
                <a:cs typeface="+mn-cs"/>
              </a:rPr>
              <a:t> earthquakes were the second most damaging disaster of the year, with damage worth 42.9 billion US dollars and affecting approximately 18 million people. The most damaging one is the Indonesian drought, which affected 18.8 million people.</a:t>
            </a:r>
            <a:endParaRPr kumimoji="0" lang="tr-TR" sz="1050" b="0" i="0" u="none" strike="noStrike" kern="1200" cap="none" spc="0" normalizeH="0" baseline="0" noProof="0" dirty="0">
              <a:ln>
                <a:noFill/>
              </a:ln>
              <a:solidFill>
                <a:srgbClr val="B7DDA9">
                  <a:lumMod val="50000"/>
                </a:srgbClr>
              </a:solidFill>
              <a:effectLst/>
              <a:uLnTx/>
              <a:uFillTx/>
              <a:latin typeface="Nunito Sans"/>
              <a:ea typeface="+mn-ea"/>
              <a:cs typeface="+mn-cs"/>
            </a:endParaRPr>
          </a:p>
        </p:txBody>
      </p:sp>
    </p:spTree>
    <p:extLst>
      <p:ext uri="{BB962C8B-B14F-4D97-AF65-F5344CB8AC3E}">
        <p14:creationId xmlns:p14="http://schemas.microsoft.com/office/powerpoint/2010/main" val="96169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0"/>
            <a:ext cx="10896533" cy="61856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Before and After Natural Disaster within the Scope of </a:t>
            </a:r>
            <a:endParaRPr kumimoji="0" lang="tr-TR"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Integrated Disaster Management</a:t>
            </a:r>
            <a:endParaRPr kumimoji="0" lang="tr-TR"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graphicFrame>
        <p:nvGraphicFramePr>
          <p:cNvPr id="4" name="Diagram 6"/>
          <p:cNvGraphicFramePr/>
          <p:nvPr/>
        </p:nvGraphicFramePr>
        <p:xfrm>
          <a:off x="157656" y="1271468"/>
          <a:ext cx="11887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Callout 1 (Border and Accent Bar) 7"/>
          <p:cNvSpPr/>
          <p:nvPr/>
        </p:nvSpPr>
        <p:spPr>
          <a:xfrm>
            <a:off x="8071946" y="1560796"/>
            <a:ext cx="3909848" cy="2369880"/>
          </a:xfrm>
          <a:prstGeom prst="accentBorderCallout1">
            <a:avLst>
              <a:gd name="adj1" fmla="val 18750"/>
              <a:gd name="adj2" fmla="val -8333"/>
              <a:gd name="adj3" fmla="val 48275"/>
              <a:gd name="adj4" fmla="val -26437"/>
            </a:avLst>
          </a:prstGeom>
          <a:ln>
            <a:tailEnd type="oval"/>
          </a:ln>
        </p:spPr>
        <p:style>
          <a:lnRef idx="2">
            <a:schemeClr val="accent4"/>
          </a:lnRef>
          <a:fillRef idx="1">
            <a:schemeClr val="lt1"/>
          </a:fillRef>
          <a:effectRef idx="0">
            <a:schemeClr val="accent4"/>
          </a:effectRef>
          <a:fontRef idx="minor">
            <a:schemeClr val="dk1"/>
          </a:fontRef>
        </p:style>
        <p:txBody>
          <a:bodyPr spcFirstLastPara="0" vert="horz" wrap="square" lIns="216354" tIns="189034" rIns="216354" bIns="189034" numCol="1" spcCol="1270" rtlCol="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Futura Bk BT" pitchFamily="34" charset="0"/>
              <a:ea typeface="+mn-ea"/>
              <a:cs typeface="+mn-cs"/>
            </a:endParaRPr>
          </a:p>
        </p:txBody>
      </p:sp>
      <p:sp>
        <p:nvSpPr>
          <p:cNvPr id="6" name="TextBox 8"/>
          <p:cNvSpPr txBox="1"/>
          <p:nvPr/>
        </p:nvSpPr>
        <p:spPr>
          <a:xfrm>
            <a:off x="8071946" y="1560795"/>
            <a:ext cx="3909848"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Being prepared and taking precautions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Planning for systemic risks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Land use/urban planning</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Technical and environmental measures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Legal regulations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Process management</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Early warning and warning systems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Resources for response</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emergency planning</a:t>
            </a:r>
            <a:endParaRPr kumimoji="0" lang="tr-TR"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Line Callout 1 (Border and Accent Bar) 9"/>
          <p:cNvSpPr/>
          <p:nvPr/>
        </p:nvSpPr>
        <p:spPr>
          <a:xfrm rot="10800000">
            <a:off x="157656" y="4284100"/>
            <a:ext cx="3904594" cy="1595707"/>
          </a:xfrm>
          <a:prstGeom prst="accentBorderCallout1">
            <a:avLst>
              <a:gd name="adj1" fmla="val 18750"/>
              <a:gd name="adj2" fmla="val -8333"/>
              <a:gd name="adj3" fmla="val 74817"/>
              <a:gd name="adj4" fmla="val -34099"/>
            </a:avLst>
          </a:prstGeom>
          <a:ln>
            <a:tailEnd type="oval"/>
          </a:ln>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Futura Bk BT" pitchFamily="34" charset="0"/>
              <a:ea typeface="+mn-ea"/>
              <a:cs typeface="+mn-cs"/>
            </a:endParaRPr>
          </a:p>
        </p:txBody>
      </p:sp>
      <p:sp>
        <p:nvSpPr>
          <p:cNvPr id="8" name="Line Callout 1 (Border and Accent Bar) 11"/>
          <p:cNvSpPr/>
          <p:nvPr/>
        </p:nvSpPr>
        <p:spPr>
          <a:xfrm>
            <a:off x="8224346" y="4409098"/>
            <a:ext cx="3909848" cy="2243959"/>
          </a:xfrm>
          <a:prstGeom prst="accentBorderCallout1">
            <a:avLst>
              <a:gd name="adj1" fmla="val 18750"/>
              <a:gd name="adj2" fmla="val -8333"/>
              <a:gd name="adj3" fmla="val 33499"/>
              <a:gd name="adj4" fmla="val -40148"/>
            </a:avLst>
          </a:prstGeom>
          <a:ln>
            <a:tailEnd type="oval"/>
          </a:ln>
        </p:spPr>
        <p:style>
          <a:lnRef idx="2">
            <a:schemeClr val="accent5"/>
          </a:lnRef>
          <a:fillRef idx="1">
            <a:schemeClr val="lt1"/>
          </a:fillRef>
          <a:effectRef idx="0">
            <a:schemeClr val="accent5"/>
          </a:effectRef>
          <a:fontRef idx="minor">
            <a:schemeClr val="dk1"/>
          </a:fontRef>
        </p:style>
        <p:txBody>
          <a:bodyPr spcFirstLastPara="0" vert="horz" wrap="square" lIns="216354" tIns="189034" rIns="216354" bIns="189034" numCol="1" spcCol="1270" rtlCol="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Futura Bk BT" pitchFamily="34" charset="0"/>
              <a:ea typeface="+mn-ea"/>
              <a:cs typeface="+mn-cs"/>
            </a:endParaRPr>
          </a:p>
        </p:txBody>
      </p:sp>
      <p:sp>
        <p:nvSpPr>
          <p:cNvPr id="9" name="TextBox 12"/>
          <p:cNvSpPr txBox="1"/>
          <p:nvPr/>
        </p:nvSpPr>
        <p:spPr>
          <a:xfrm>
            <a:off x="8224346" y="4475892"/>
            <a:ext cx="3909848" cy="21082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Transforming areas back into living spaces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Reconstruction / greening</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Energy and transportation systems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Communication systems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supply systems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Incident analysis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Areas for improvement</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Experiences gained</a:t>
            </a:r>
            <a:endParaRPr kumimoji="0" lang="tr-TR"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13"/>
          <p:cNvSpPr txBox="1"/>
          <p:nvPr/>
        </p:nvSpPr>
        <p:spPr>
          <a:xfrm>
            <a:off x="276656" y="4341580"/>
            <a:ext cx="3909848"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Intervention and rescue efforts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Systems that provide support to response and rescue teams (unmanned aerial vehicles and systems)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Harm reduction efforts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Emergency measures</a:t>
            </a:r>
            <a:endParaRPr kumimoji="0" lang="tr-TR"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4"/>
          <p:cNvSpPr txBox="1"/>
          <p:nvPr/>
        </p:nvSpPr>
        <p:spPr>
          <a:xfrm>
            <a:off x="0" y="709444"/>
            <a:ext cx="121026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mn-cs"/>
              </a:rPr>
              <a:t>R&amp;D and innovation are of key importance before, during and after natural disasters, and it is important that our ecosystem is mobilized for holistic disaster management.</a:t>
            </a:r>
            <a:endParaRPr kumimoji="0" lang="tr-TR" sz="2000" b="1" i="0" u="none" strike="noStrike" kern="1200" cap="none" spc="0" normalizeH="0" baseline="0" noProof="0" dirty="0">
              <a:ln>
                <a:noFill/>
              </a:ln>
              <a:solidFill>
                <a:srgbClr val="002060"/>
              </a:solidFill>
              <a:effectLst/>
              <a:uLnTx/>
              <a:uFillTx/>
              <a:latin typeface="Arial"/>
              <a:ea typeface="+mn-ea"/>
              <a:cs typeface="+mn-cs"/>
            </a:endParaRPr>
          </a:p>
        </p:txBody>
      </p:sp>
      <p:sp>
        <p:nvSpPr>
          <p:cNvPr id="12" name="TextBox 15"/>
          <p:cNvSpPr txBox="1"/>
          <p:nvPr/>
        </p:nvSpPr>
        <p:spPr>
          <a:xfrm>
            <a:off x="0" y="6632199"/>
            <a:ext cx="122413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tr-TR" sz="900" b="0" i="0" u="none" strike="noStrike" kern="1200" cap="none" spc="0" normalizeH="0" baseline="0" noProof="0" dirty="0">
                <a:ln>
                  <a:noFill/>
                </a:ln>
                <a:solidFill>
                  <a:prstClr val="white">
                    <a:lumMod val="50000"/>
                  </a:prstClr>
                </a:solidFill>
                <a:effectLst/>
                <a:uLnTx/>
                <a:uFillTx/>
                <a:latin typeface="Arial"/>
                <a:ea typeface="+mn-ea"/>
                <a:cs typeface="+mn-cs"/>
              </a:rPr>
              <a:t>Source: </a:t>
            </a:r>
            <a:r>
              <a:rPr kumimoji="0" lang="en-US" sz="900" b="0" i="0" u="none" strike="noStrike" kern="1200" cap="none" spc="0" normalizeH="0" baseline="0" noProof="0" dirty="0">
                <a:ln>
                  <a:noFill/>
                </a:ln>
                <a:solidFill>
                  <a:prstClr val="white">
                    <a:lumMod val="50000"/>
                  </a:prstClr>
                </a:solidFill>
                <a:effectLst/>
                <a:uLnTx/>
                <a:uFillTx/>
                <a:latin typeface="Arial"/>
                <a:ea typeface="+mn-ea"/>
                <a:cs typeface="+mn-cs"/>
              </a:rPr>
              <a:t>Joint Research Center (2017), Science for Disaster Risk Management: Knowing More and Losing Less</a:t>
            </a:r>
            <a:r>
              <a:rPr kumimoji="0" lang="tr-TR" sz="900" b="0" i="0" u="none" strike="noStrike" kern="1200" cap="none" spc="0" normalizeH="0" baseline="0" noProof="0" dirty="0">
                <a:ln>
                  <a:noFill/>
                </a:ln>
                <a:solidFill>
                  <a:prstClr val="white">
                    <a:lumMod val="50000"/>
                  </a:prstClr>
                </a:solidFill>
                <a:effectLst/>
                <a:uLnTx/>
                <a:uFillTx/>
                <a:latin typeface="Arial"/>
                <a:ea typeface="+mn-ea"/>
                <a:cs typeface="+mn-cs"/>
              </a:rPr>
              <a:t>; </a:t>
            </a:r>
            <a:r>
              <a:rPr kumimoji="0" lang="en-US" sz="900" b="0" i="0" u="none" strike="noStrike" kern="1200" cap="none" spc="0" normalizeH="0" baseline="0" noProof="0" dirty="0">
                <a:ln>
                  <a:noFill/>
                </a:ln>
                <a:solidFill>
                  <a:prstClr val="white">
                    <a:lumMod val="50000"/>
                  </a:prstClr>
                </a:solidFill>
                <a:effectLst/>
                <a:uLnTx/>
                <a:uFillTx/>
                <a:latin typeface="Arial"/>
                <a:ea typeface="+mn-ea"/>
                <a:cs typeface="+mn-cs"/>
              </a:rPr>
              <a:t>IPCC (2019), Extremes, Abrupt Changes and Managing Risks &lt;https://www.ipcc.ch/srocc/chapter/chapter-6/&gt;</a:t>
            </a:r>
            <a:endParaRPr kumimoji="0" lang="tr-TR" sz="9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13" name="Picture 2">
            <a:extLst>
              <a:ext uri="{FF2B5EF4-FFF2-40B4-BE49-F238E27FC236}">
                <a16:creationId xmlns:a16="http://schemas.microsoft.com/office/drawing/2014/main" id="{9D1728B7-314D-4E39-A79E-ABCD04BACB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0479" y="1915446"/>
            <a:ext cx="3753692" cy="2123547"/>
          </a:xfrm>
          <a:prstGeom prst="rect">
            <a:avLst/>
          </a:prstGeom>
        </p:spPr>
      </p:pic>
      <p:sp>
        <p:nvSpPr>
          <p:cNvPr id="14" name="TextBox 4">
            <a:extLst>
              <a:ext uri="{FF2B5EF4-FFF2-40B4-BE49-F238E27FC236}">
                <a16:creationId xmlns:a16="http://schemas.microsoft.com/office/drawing/2014/main" id="{7B4D535B-EA5F-426D-874A-AB7765C90F54}"/>
              </a:ext>
            </a:extLst>
          </p:cNvPr>
          <p:cNvSpPr txBox="1"/>
          <p:nvPr/>
        </p:nvSpPr>
        <p:spPr>
          <a:xfrm>
            <a:off x="68318" y="1494455"/>
            <a:ext cx="41223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Ex. Systemic risk management that considers the interaction of risks</a:t>
            </a:r>
            <a:endParaRPr kumimoji="0" lang="en-US" sz="1200" b="1"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405817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a:spLocks noGrp="1"/>
          </p:cNvSpPr>
          <p:nvPr>
            <p:ph type="title"/>
          </p:nvPr>
        </p:nvSpPr>
        <p:spPr/>
        <p:txBody>
          <a:bodyPr>
            <a:normAutofit fontScale="90000"/>
          </a:bodyPr>
          <a:lstStyle/>
          <a:p>
            <a:r>
              <a:rPr lang="en-US" dirty="0"/>
              <a:t>International </a:t>
            </a:r>
            <a:r>
              <a:rPr lang="tr-TR" dirty="0"/>
              <a:t>Collaboration</a:t>
            </a:r>
            <a:r>
              <a:rPr lang="en-US" dirty="0"/>
              <a:t> for Resilience to Disasters</a:t>
            </a:r>
          </a:p>
        </p:txBody>
      </p:sp>
      <p:sp>
        <p:nvSpPr>
          <p:cNvPr id="4" name="TextBox 4">
            <a:extLst>
              <a:ext uri="{FF2B5EF4-FFF2-40B4-BE49-F238E27FC236}">
                <a16:creationId xmlns:a16="http://schemas.microsoft.com/office/drawing/2014/main" id="{8B9D45EC-3900-B52E-22C9-64CF32B5ED8D}"/>
              </a:ext>
            </a:extLst>
          </p:cNvPr>
          <p:cNvSpPr txBox="1"/>
          <p:nvPr/>
        </p:nvSpPr>
        <p:spPr>
          <a:xfrm>
            <a:off x="0" y="641956"/>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tr-TR" sz="2000" b="0" i="0" u="none" strike="noStrike" kern="1200" cap="none" spc="0" normalizeH="0" baseline="0" noProof="0" dirty="0" err="1">
                <a:ln>
                  <a:noFill/>
                </a:ln>
                <a:solidFill>
                  <a:srgbClr val="002060"/>
                </a:solidFill>
                <a:effectLst/>
                <a:uLnTx/>
                <a:uFillTx/>
                <a:latin typeface="Nunito Sans"/>
                <a:ea typeface="+mn-ea"/>
                <a:cs typeface="+mn-cs"/>
              </a:rPr>
              <a:t>This</a:t>
            </a:r>
            <a:r>
              <a:rPr kumimoji="0" lang="tr-TR" sz="2000" b="0" i="0" u="none" strike="noStrike" kern="1200" cap="none" spc="0" normalizeH="0" baseline="0" noProof="0" dirty="0">
                <a:ln>
                  <a:noFill/>
                </a:ln>
                <a:solidFill>
                  <a:srgbClr val="002060"/>
                </a:solidFill>
                <a:effectLst/>
                <a:uLnTx/>
                <a:uFillTx/>
                <a:latin typeface="Nunito Sans"/>
                <a:ea typeface="+mn-ea"/>
                <a:cs typeface="+mn-cs"/>
              </a:rPr>
              <a:t> </a:t>
            </a:r>
            <a:r>
              <a:rPr kumimoji="0" lang="en-US" sz="2000" b="0" i="0" u="none" strike="noStrike" kern="1200" cap="none" spc="0" normalizeH="0" baseline="0" noProof="0" dirty="0">
                <a:ln>
                  <a:noFill/>
                </a:ln>
                <a:solidFill>
                  <a:srgbClr val="002060"/>
                </a:solidFill>
                <a:effectLst/>
                <a:uLnTx/>
                <a:uFillTx/>
                <a:latin typeface="Nunito Sans"/>
                <a:ea typeface="+mn-ea"/>
                <a:cs typeface="+mn-cs"/>
              </a:rPr>
              <a:t>multi-</a:t>
            </a:r>
            <a:r>
              <a:rPr kumimoji="0" lang="tr-TR" sz="2000" b="0" i="0" u="none" strike="noStrike" kern="1200" cap="none" spc="0" normalizeH="0" baseline="0" noProof="0" dirty="0" err="1">
                <a:ln>
                  <a:noFill/>
                </a:ln>
                <a:solidFill>
                  <a:srgbClr val="002060"/>
                </a:solidFill>
                <a:effectLst/>
                <a:uLnTx/>
                <a:uFillTx/>
                <a:latin typeface="Nunito Sans"/>
                <a:ea typeface="+mn-ea"/>
                <a:cs typeface="+mn-cs"/>
              </a:rPr>
              <a:t>lateral</a:t>
            </a:r>
            <a:r>
              <a:rPr kumimoji="0" lang="en-US" sz="2000" b="0" i="0" u="none" strike="noStrike" kern="1200" cap="none" spc="0" normalizeH="0" baseline="0" noProof="0" dirty="0">
                <a:ln>
                  <a:noFill/>
                </a:ln>
                <a:solidFill>
                  <a:srgbClr val="002060"/>
                </a:solidFill>
                <a:effectLst/>
                <a:uLnTx/>
                <a:uFillTx/>
                <a:latin typeface="Nunito Sans"/>
                <a:ea typeface="+mn-ea"/>
                <a:cs typeface="+mn-cs"/>
              </a:rPr>
              <a:t> call, which aims to develop knowledge, technology and strategies for R&amp;D studies focused on disasters, disaster risk prevention, preparation, intervention and recovery, where project ideas will be developed and partnerships will be established!</a:t>
            </a:r>
            <a:endParaRPr kumimoji="0" lang="tr-TR" sz="2000" b="1" i="0" u="sng" strike="noStrike" kern="1200" cap="none" spc="0" normalizeH="0" baseline="0" noProof="0" dirty="0">
              <a:ln>
                <a:noFill/>
              </a:ln>
              <a:solidFill>
                <a:srgbClr val="002060"/>
              </a:solidFill>
              <a:effectLst/>
              <a:uLnTx/>
              <a:uFillTx/>
              <a:latin typeface="Nunito Sans"/>
              <a:ea typeface="+mn-ea"/>
              <a:cs typeface="+mn-cs"/>
            </a:endParaRPr>
          </a:p>
        </p:txBody>
      </p:sp>
      <p:pic>
        <p:nvPicPr>
          <p:cNvPr id="8" name="Resim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376" y="4125670"/>
            <a:ext cx="1892796" cy="2697542"/>
          </a:xfrm>
          <a:prstGeom prst="rect">
            <a:avLst/>
          </a:prstGeom>
        </p:spPr>
      </p:pic>
      <p:graphicFrame>
        <p:nvGraphicFramePr>
          <p:cNvPr id="18" name="Diyagram 17"/>
          <p:cNvGraphicFramePr/>
          <p:nvPr/>
        </p:nvGraphicFramePr>
        <p:xfrm>
          <a:off x="1963610" y="1996321"/>
          <a:ext cx="7293942" cy="4579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3095036" y="1686733"/>
            <a:ext cx="22147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sng" strike="noStrike" kern="1200" cap="none" spc="0" normalizeH="0" baseline="0" noProof="0" dirty="0" err="1">
                <a:ln>
                  <a:noFill/>
                </a:ln>
                <a:solidFill>
                  <a:srgbClr val="002060"/>
                </a:solidFill>
                <a:effectLst/>
                <a:uLnTx/>
                <a:uFillTx/>
                <a:latin typeface="Nunito Sans"/>
                <a:ea typeface="+mn-ea"/>
                <a:cs typeface="+mn-cs"/>
              </a:rPr>
              <a:t>Example</a:t>
            </a:r>
            <a:r>
              <a:rPr kumimoji="0" lang="tr-TR" sz="1200" b="0" i="0" u="sng" strike="noStrike" kern="1200" cap="none" spc="0" normalizeH="0" baseline="0" noProof="0" dirty="0">
                <a:ln>
                  <a:noFill/>
                </a:ln>
                <a:solidFill>
                  <a:srgbClr val="002060"/>
                </a:solidFill>
                <a:effectLst/>
                <a:uLnTx/>
                <a:uFillTx/>
                <a:latin typeface="Nunito Sans"/>
                <a:ea typeface="+mn-ea"/>
                <a:cs typeface="+mn-cs"/>
              </a:rPr>
              <a:t> of Application </a:t>
            </a:r>
            <a:r>
              <a:rPr kumimoji="0" lang="tr-TR" sz="1200" b="0" i="0" u="sng" strike="noStrike" kern="1200" cap="none" spc="0" normalizeH="0" baseline="0" noProof="0" dirty="0" err="1">
                <a:ln>
                  <a:noFill/>
                </a:ln>
                <a:solidFill>
                  <a:srgbClr val="002060"/>
                </a:solidFill>
                <a:effectLst/>
                <a:uLnTx/>
                <a:uFillTx/>
                <a:latin typeface="Nunito Sans"/>
                <a:ea typeface="+mn-ea"/>
                <a:cs typeface="+mn-cs"/>
              </a:rPr>
              <a:t>Areas</a:t>
            </a:r>
            <a:r>
              <a:rPr kumimoji="0" lang="tr-TR" sz="1200" b="0" i="0" u="sng" strike="noStrike" kern="1200" cap="none" spc="0" normalizeH="0" baseline="0" noProof="0" dirty="0">
                <a:ln>
                  <a:noFill/>
                </a:ln>
                <a:solidFill>
                  <a:srgbClr val="002060"/>
                </a:solidFill>
                <a:effectLst/>
                <a:uLnTx/>
                <a:uFillTx/>
                <a:latin typeface="Nunito Sans"/>
                <a:ea typeface="+mn-ea"/>
                <a:cs typeface="+mn-cs"/>
              </a:rPr>
              <a:t>:</a:t>
            </a:r>
          </a:p>
        </p:txBody>
      </p:sp>
      <p:graphicFrame>
        <p:nvGraphicFramePr>
          <p:cNvPr id="19" name="Diyagram 18"/>
          <p:cNvGraphicFramePr/>
          <p:nvPr/>
        </p:nvGraphicFramePr>
        <p:xfrm>
          <a:off x="7968208" y="1844823"/>
          <a:ext cx="4464496" cy="48824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3">
            <a:extLst>
              <a:ext uri="{FF2B5EF4-FFF2-40B4-BE49-F238E27FC236}">
                <a16:creationId xmlns:a16="http://schemas.microsoft.com/office/drawing/2014/main" id="{98B578F3-1608-9B09-ED60-B6DA27930FD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9336" y="1976733"/>
            <a:ext cx="2975700" cy="1997439"/>
          </a:xfrm>
          <a:prstGeom prst="rect">
            <a:avLst/>
          </a:prstGeom>
        </p:spPr>
      </p:pic>
    </p:spTree>
    <p:extLst>
      <p:ext uri="{BB962C8B-B14F-4D97-AF65-F5344CB8AC3E}">
        <p14:creationId xmlns:p14="http://schemas.microsoft.com/office/powerpoint/2010/main" val="346882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30B4-4E33-D087-C32B-4F0DC055F837}"/>
            </a:ext>
          </a:extLst>
        </p:cNvPr>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65597E04-0C9F-D330-E374-14BDE6138E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83599"/>
            <a:ext cx="5042368" cy="1813801"/>
          </a:xfrm>
          <a:prstGeom prst="rect">
            <a:avLst/>
          </a:prstGeom>
        </p:spPr>
      </p:pic>
      <p:sp>
        <p:nvSpPr>
          <p:cNvPr id="2" name="TextBox 1">
            <a:extLst>
              <a:ext uri="{FF2B5EF4-FFF2-40B4-BE49-F238E27FC236}">
                <a16:creationId xmlns:a16="http://schemas.microsoft.com/office/drawing/2014/main" id="{AEE92872-5C37-B7B7-3869-B821B5E1DEFD}"/>
              </a:ext>
            </a:extLst>
          </p:cNvPr>
          <p:cNvSpPr txBox="1"/>
          <p:nvPr/>
        </p:nvSpPr>
        <p:spPr>
          <a:xfrm>
            <a:off x="5042368" y="1312870"/>
            <a:ext cx="7048032" cy="4801314"/>
          </a:xfrm>
          <a:prstGeom prst="rect">
            <a:avLst/>
          </a:prstGeom>
          <a:solidFill>
            <a:schemeClr val="accent6">
              <a:lumMod val="20000"/>
              <a:lumOff val="80000"/>
              <a:alpha val="54000"/>
            </a:schemeClr>
          </a:solidFill>
        </p:spPr>
        <p:txBody>
          <a:bodyPr wrap="square" lIns="91440" tIns="45720" rIns="91440" bIns="45720" rtlCol="0" anchor="t">
            <a:spAutoFit/>
          </a:bodyPr>
          <a:lstStyle/>
          <a:p>
            <a:r>
              <a:rPr lang="en-US"/>
              <a:t>14:00 </a:t>
            </a:r>
            <a:r>
              <a:rPr lang="en-US">
                <a:latin typeface="Calibri" panose="020F0502020204030204" pitchFamily="34" charset="0"/>
                <a:cs typeface="Calibri" panose="020F0502020204030204" pitchFamily="34" charset="0"/>
              </a:rPr>
              <a:t>–</a:t>
            </a:r>
            <a:r>
              <a:rPr lang="en-US"/>
              <a:t> Welcome and introduction to Eureka – Jorge Liz, Operations manager </a:t>
            </a:r>
            <a:r>
              <a:rPr lang="en-US" err="1"/>
              <a:t>GlobalStars</a:t>
            </a:r>
            <a:r>
              <a:rPr lang="en-US"/>
              <a:t>, Network Projects and Corporate Activities (ESE)</a:t>
            </a:r>
          </a:p>
          <a:p>
            <a:endParaRPr lang="en-US"/>
          </a:p>
          <a:p>
            <a:r>
              <a:rPr lang="en-US"/>
              <a:t>14:10 – Disasters and resilience, a thematic introduction – Duygu Celik, Assoc. Prof. Dr. (TÜBİTAK)</a:t>
            </a:r>
          </a:p>
          <a:p>
            <a:endParaRPr lang="en-US"/>
          </a:p>
          <a:p>
            <a:r>
              <a:rPr lang="en-US" b="1"/>
              <a:t>14:20 – Call overview – Linden Farrer, Clusters Coordinator (ESE)</a:t>
            </a:r>
          </a:p>
          <a:p>
            <a:endParaRPr lang="en-US"/>
          </a:p>
          <a:p>
            <a:r>
              <a:rPr lang="en-US"/>
              <a:t>14:30 – Evaluation criteria, thresholds, and IT platform for proposal submission </a:t>
            </a:r>
            <a:r>
              <a:rPr lang="en-US">
                <a:latin typeface="Calibri" panose="020F0502020204030204" pitchFamily="34" charset="0"/>
                <a:cs typeface="Calibri" panose="020F0502020204030204" pitchFamily="34" charset="0"/>
              </a:rPr>
              <a:t>–</a:t>
            </a:r>
            <a:r>
              <a:rPr lang="en-US"/>
              <a:t> Hilde Haeleydt, Programme Management Officer (ESE)</a:t>
            </a:r>
          </a:p>
          <a:p>
            <a:endParaRPr lang="en-US"/>
          </a:p>
          <a:p>
            <a:r>
              <a:rPr lang="en-US"/>
              <a:t>14:40 – End-user needs </a:t>
            </a:r>
            <a:r>
              <a:rPr lang="en-US">
                <a:latin typeface="Calibri" panose="020F0502020204030204" pitchFamily="34" charset="0"/>
                <a:cs typeface="Calibri" panose="020F0502020204030204" pitchFamily="34" charset="0"/>
              </a:rPr>
              <a:t>–</a:t>
            </a:r>
            <a:r>
              <a:rPr lang="en-US"/>
              <a:t> Rafael Van den Bergh, Disaster Preparedness Focal Point (Belgian Red Cross-Flanders)</a:t>
            </a:r>
          </a:p>
          <a:p>
            <a:endParaRPr lang="en-US"/>
          </a:p>
          <a:p>
            <a:r>
              <a:rPr lang="en-US"/>
              <a:t>14:50 </a:t>
            </a:r>
            <a:r>
              <a:rPr lang="en-US">
                <a:latin typeface="Calibri" panose="020F0502020204030204" pitchFamily="34" charset="0"/>
                <a:cs typeface="Calibri" panose="020F0502020204030204" pitchFamily="34" charset="0"/>
              </a:rPr>
              <a:t>–</a:t>
            </a:r>
            <a:r>
              <a:rPr lang="en-US"/>
              <a:t> Project idea pitches</a:t>
            </a:r>
          </a:p>
          <a:p>
            <a:endParaRPr lang="en-US"/>
          </a:p>
          <a:p>
            <a:r>
              <a:rPr lang="en-US"/>
              <a:t>15:30 </a:t>
            </a:r>
            <a:r>
              <a:rPr lang="en-US">
                <a:latin typeface="Calibri" panose="020F0502020204030204" pitchFamily="34" charset="0"/>
                <a:cs typeface="Calibri" panose="020F0502020204030204" pitchFamily="34" charset="0"/>
              </a:rPr>
              <a:t>–</a:t>
            </a:r>
            <a:r>
              <a:rPr lang="en-US"/>
              <a:t> End</a:t>
            </a:r>
            <a:endParaRPr lang="pt-BR"/>
          </a:p>
        </p:txBody>
      </p:sp>
    </p:spTree>
    <p:extLst>
      <p:ext uri="{BB962C8B-B14F-4D97-AF65-F5344CB8AC3E}">
        <p14:creationId xmlns:p14="http://schemas.microsoft.com/office/powerpoint/2010/main" val="378039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8B5957-2FE7-4CDF-1FE6-071ED4BFA5B9}"/>
              </a:ext>
            </a:extLst>
          </p:cNvPr>
          <p:cNvSpPr>
            <a:spLocks noGrp="1"/>
          </p:cNvSpPr>
          <p:nvPr>
            <p:ph type="title"/>
          </p:nvPr>
        </p:nvSpPr>
        <p:spPr>
          <a:xfrm>
            <a:off x="4099640" y="304014"/>
            <a:ext cx="6807172" cy="579748"/>
          </a:xfrm>
        </p:spPr>
        <p:txBody>
          <a:bodyPr>
            <a:normAutofit fontScale="90000"/>
          </a:bodyPr>
          <a:lstStyle/>
          <a:p>
            <a:r>
              <a:rPr lang="es-ES"/>
              <a:t> </a:t>
            </a:r>
            <a:r>
              <a:rPr lang="es-ES" err="1"/>
              <a:t>Practical</a:t>
            </a:r>
            <a:r>
              <a:rPr lang="es-ES"/>
              <a:t> </a:t>
            </a:r>
            <a:r>
              <a:rPr lang="es-ES" err="1"/>
              <a:t>matters</a:t>
            </a:r>
            <a:endParaRPr lang="en-BE"/>
          </a:p>
        </p:txBody>
      </p:sp>
      <p:sp>
        <p:nvSpPr>
          <p:cNvPr id="14" name="TextBox 1">
            <a:extLst>
              <a:ext uri="{FF2B5EF4-FFF2-40B4-BE49-F238E27FC236}">
                <a16:creationId xmlns:a16="http://schemas.microsoft.com/office/drawing/2014/main" id="{82290272-3FFA-A360-C222-08988F306660}"/>
              </a:ext>
            </a:extLst>
          </p:cNvPr>
          <p:cNvSpPr txBox="1"/>
          <p:nvPr/>
        </p:nvSpPr>
        <p:spPr>
          <a:xfrm>
            <a:off x="1917820" y="1583258"/>
            <a:ext cx="9556142" cy="2554545"/>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71BD54"/>
              </a:buClr>
              <a:buSzPct val="94000"/>
              <a:buFontTx/>
              <a:buBlip>
                <a:blip r:embed="rId2"/>
              </a:buBlip>
              <a:tabLst/>
              <a:defRPr/>
            </a:pPr>
            <a:r>
              <a:rPr lang="en-US" sz="2000" b="1" dirty="0">
                <a:solidFill>
                  <a:srgbClr val="161949"/>
                </a:solidFill>
                <a:latin typeface="Nunito Sans Bold"/>
                <a:cs typeface="Vrinda"/>
              </a:rPr>
              <a:t>The webinar is being recorded</a:t>
            </a:r>
          </a:p>
          <a:p>
            <a:pPr marL="342900" indent="-342900">
              <a:buClr>
                <a:srgbClr val="71BD54"/>
              </a:buClr>
              <a:buSzPct val="94000"/>
              <a:buBlip>
                <a:blip r:embed="rId2"/>
              </a:buBlip>
              <a:defRPr/>
            </a:pPr>
            <a:endParaRPr lang="en-US" sz="2000" u="sng" dirty="0">
              <a:solidFill>
                <a:srgbClr val="161949"/>
              </a:solidFill>
              <a:latin typeface="Nunito Sans Bold"/>
              <a:ea typeface="Calibri"/>
              <a:cs typeface="Vrinda"/>
            </a:endParaRPr>
          </a:p>
          <a:p>
            <a:pPr marL="342900" indent="-342900">
              <a:buClr>
                <a:srgbClr val="71BD54"/>
              </a:buClr>
              <a:buSzPct val="94000"/>
              <a:buBlip>
                <a:blip r:embed="rId2"/>
              </a:buBlip>
              <a:defRPr/>
            </a:pPr>
            <a:r>
              <a:rPr lang="en-US" sz="2000" b="1" dirty="0">
                <a:solidFill>
                  <a:srgbClr val="161949"/>
                </a:solidFill>
                <a:latin typeface="Nunito Sans Bold"/>
                <a:ea typeface="Calibri"/>
                <a:cs typeface="Vrinda"/>
              </a:rPr>
              <a:t>The recording and presentation will be sent by email to all registered attendees</a:t>
            </a:r>
          </a:p>
          <a:p>
            <a:pPr marL="342900" indent="-342900">
              <a:buClr>
                <a:srgbClr val="71BD54"/>
              </a:buClr>
              <a:buSzPct val="94000"/>
              <a:buBlip>
                <a:blip r:embed="rId2"/>
              </a:buBlip>
              <a:defRPr/>
            </a:pPr>
            <a:endParaRPr lang="en-US" sz="2000" b="1" dirty="0">
              <a:solidFill>
                <a:srgbClr val="161949"/>
              </a:solidFill>
              <a:latin typeface="Nunito Sans Bold"/>
              <a:cs typeface="Vrinda"/>
            </a:endParaRPr>
          </a:p>
          <a:p>
            <a:pPr marL="342900" indent="-342900">
              <a:buClr>
                <a:srgbClr val="71BD54"/>
              </a:buClr>
              <a:buSzPct val="94000"/>
              <a:buBlip>
                <a:blip r:embed="rId2"/>
              </a:buBlip>
              <a:defRPr/>
            </a:pPr>
            <a:r>
              <a:rPr lang="en-US" sz="2000" b="1" dirty="0">
                <a:solidFill>
                  <a:srgbClr val="161949"/>
                </a:solidFill>
                <a:latin typeface="Nunito Sans Bold"/>
                <a:cs typeface="Vrinda"/>
              </a:rPr>
              <a:t>Microphones and cameras are disabled by default</a:t>
            </a:r>
          </a:p>
          <a:p>
            <a:pPr marL="342900" marR="0" lvl="0" indent="-342900" algn="l" defTabSz="914400" rtl="0" eaLnBrk="1" fontAlgn="auto" latinLnBrk="0" hangingPunct="1">
              <a:lnSpc>
                <a:spcPct val="100000"/>
              </a:lnSpc>
              <a:spcBef>
                <a:spcPts val="0"/>
              </a:spcBef>
              <a:spcAft>
                <a:spcPts val="0"/>
              </a:spcAft>
              <a:buClr>
                <a:srgbClr val="71BD54"/>
              </a:buClr>
              <a:buSzPct val="94000"/>
              <a:buFontTx/>
              <a:buBlip>
                <a:blip r:embed="rId2"/>
              </a:buBlip>
              <a:tabLst/>
              <a:defRPr/>
            </a:pPr>
            <a:endParaRPr lang="en-US" sz="2000" b="1" dirty="0">
              <a:solidFill>
                <a:srgbClr val="161949"/>
              </a:solidFill>
              <a:latin typeface="Nunito Sans Bold"/>
              <a:cs typeface="Vrinda"/>
            </a:endParaRPr>
          </a:p>
          <a:p>
            <a:pPr marL="342900" indent="-342900">
              <a:buClr>
                <a:srgbClr val="71BD54"/>
              </a:buClr>
              <a:buSzPct val="94000"/>
              <a:buBlip>
                <a:blip r:embed="rId2"/>
              </a:buBlip>
              <a:defRPr/>
            </a:pPr>
            <a:r>
              <a:rPr kumimoji="0" lang="en-US" sz="2000" b="1" i="0" u="none" strike="noStrike" kern="1200" cap="none" spc="0" normalizeH="0" baseline="0" noProof="0" dirty="0">
                <a:ln>
                  <a:noFill/>
                </a:ln>
                <a:solidFill>
                  <a:srgbClr val="161949"/>
                </a:solidFill>
                <a:effectLst/>
                <a:uLnTx/>
                <a:uFillTx/>
                <a:latin typeface="Nunito Sans Bold"/>
                <a:ea typeface="Calibri"/>
                <a:cs typeface="Vrinda"/>
              </a:rPr>
              <a:t>You can type your questions through the </a:t>
            </a:r>
            <a:r>
              <a:rPr lang="en-US" sz="2000" b="1" dirty="0">
                <a:solidFill>
                  <a:srgbClr val="161949"/>
                </a:solidFill>
                <a:latin typeface="Nunito Sans Bold"/>
                <a:ea typeface="Calibri"/>
                <a:cs typeface="Vrinda"/>
              </a:rPr>
              <a:t>"Questions"</a:t>
            </a:r>
            <a:r>
              <a:rPr kumimoji="0" lang="en-US" sz="2000" b="1" i="0" u="none" strike="noStrike" kern="1200" cap="none" spc="0" normalizeH="0" baseline="0" noProof="0" dirty="0">
                <a:ln>
                  <a:noFill/>
                </a:ln>
                <a:solidFill>
                  <a:srgbClr val="161949"/>
                </a:solidFill>
                <a:effectLst/>
                <a:uLnTx/>
                <a:uFillTx/>
                <a:latin typeface="Nunito Sans Bold"/>
                <a:ea typeface="Calibri"/>
                <a:cs typeface="Vrinda"/>
              </a:rPr>
              <a:t> </a:t>
            </a:r>
            <a:r>
              <a:rPr lang="en-US" sz="2000" b="1" dirty="0" err="1">
                <a:solidFill>
                  <a:srgbClr val="161949"/>
                </a:solidFill>
                <a:latin typeface="Nunito Sans Bold"/>
                <a:ea typeface="Calibri"/>
                <a:cs typeface="Vrinda"/>
              </a:rPr>
              <a:t>chatbox</a:t>
            </a:r>
            <a:endParaRPr lang="en-US" sz="2000" b="1" dirty="0">
              <a:solidFill>
                <a:srgbClr val="161949"/>
              </a:solidFill>
              <a:latin typeface="Nunito Sans Bold"/>
              <a:ea typeface="Calibri"/>
              <a:cs typeface="Vrinda"/>
            </a:endParaRPr>
          </a:p>
        </p:txBody>
      </p:sp>
      <p:pic>
        <p:nvPicPr>
          <p:cNvPr id="1026" name="Picture 2">
            <a:extLst>
              <a:ext uri="{FF2B5EF4-FFF2-40B4-BE49-F238E27FC236}">
                <a16:creationId xmlns:a16="http://schemas.microsoft.com/office/drawing/2014/main" id="{2DBBF896-4886-0AAE-C75E-1FB1BFC9A5C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10747" y="0"/>
            <a:ext cx="2137999" cy="118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3360B76D-2FB3-AC42-0FF0-7A44EA07CDFE}"/>
              </a:ext>
            </a:extLst>
          </p:cNvPr>
          <p:cNvSpPr txBox="1"/>
          <p:nvPr/>
        </p:nvSpPr>
        <p:spPr>
          <a:xfrm>
            <a:off x="519695" y="856755"/>
            <a:ext cx="11091211" cy="5262979"/>
          </a:xfrm>
          <a:prstGeom prst="rect">
            <a:avLst/>
          </a:prstGeom>
          <a:noFill/>
        </p:spPr>
        <p:txBody>
          <a:bodyPr wrap="square" lIns="91440" tIns="45720" rIns="91440" bIns="45720" rtlCol="0" anchor="t">
            <a:spAutoFit/>
          </a:bodyPr>
          <a:lstStyle/>
          <a:p>
            <a:pPr algn="just"/>
            <a:r>
              <a:rPr lang="en-US" sz="2800" b="1" i="0" dirty="0">
                <a:solidFill>
                  <a:srgbClr val="161949"/>
                </a:solidFill>
                <a:effectLst/>
                <a:latin typeface="Calibri" panose="020F0502020204030204" pitchFamily="34" charset="0"/>
                <a:ea typeface="Calibri" panose="020F0502020204030204" pitchFamily="34" charset="0"/>
                <a:cs typeface="Calibri" panose="020F0502020204030204" pitchFamily="34" charset="0"/>
              </a:rPr>
              <a:t>Scope</a:t>
            </a:r>
          </a:p>
          <a:p>
            <a:pPr algn="just"/>
            <a:endParaRPr lang="en-US" sz="2800" b="1" i="0" dirty="0">
              <a:solidFill>
                <a:srgbClr val="161949"/>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2800" i="0" dirty="0">
                <a:solidFill>
                  <a:srgbClr val="161949"/>
                </a:solidFill>
                <a:effectLst/>
                <a:latin typeface="Calibri" panose="020F0502020204030204" pitchFamily="34" charset="0"/>
                <a:ea typeface="Calibri" panose="020F0502020204030204" pitchFamily="34" charset="0"/>
                <a:cs typeface="Calibri" panose="020F0502020204030204" pitchFamily="34" charset="0"/>
              </a:rPr>
              <a:t>This call is for R&amp;D&amp;I projects in the field of: </a:t>
            </a:r>
            <a:r>
              <a:rPr lang="en-US" sz="2800" b="1" i="0" dirty="0">
                <a:solidFill>
                  <a:srgbClr val="161949"/>
                </a:solidFill>
                <a:effectLst/>
                <a:latin typeface="Calibri" panose="020F0502020204030204" pitchFamily="34" charset="0"/>
                <a:ea typeface="Calibri" panose="020F0502020204030204" pitchFamily="34" charset="0"/>
                <a:cs typeface="Calibri" panose="020F0502020204030204" pitchFamily="34" charset="0"/>
              </a:rPr>
              <a:t>Disaster Resilience, Response and Recovery</a:t>
            </a:r>
            <a:r>
              <a:rPr lang="en-US" sz="2800" i="0" dirty="0">
                <a:solidFill>
                  <a:srgbClr val="161949"/>
                </a:solidFill>
                <a:effectLst/>
                <a:latin typeface="Calibri" panose="020F0502020204030204" pitchFamily="34" charset="0"/>
                <a:ea typeface="Calibri" panose="020F0502020204030204" pitchFamily="34" charset="0"/>
                <a:cs typeface="Calibri" panose="020F0502020204030204" pitchFamily="34" charset="0"/>
              </a:rPr>
              <a:t>.</a:t>
            </a:r>
          </a:p>
          <a:p>
            <a:pPr algn="just"/>
            <a:endParaRPr lang="en-US" sz="2800" i="0" dirty="0">
              <a:solidFill>
                <a:srgbClr val="161949"/>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2800" i="0" dirty="0">
                <a:solidFill>
                  <a:srgbClr val="161949"/>
                </a:solidFill>
                <a:effectLst/>
                <a:latin typeface="Calibri" panose="020F0502020204030204" pitchFamily="34" charset="0"/>
                <a:ea typeface="Calibri" panose="020F0502020204030204" pitchFamily="34" charset="0"/>
                <a:cs typeface="Calibri" panose="020F0502020204030204" pitchFamily="34" charset="0"/>
              </a:rPr>
              <a:t>Collaborative international projects can help society prepare for, respond to, and recover from different kinds of disasters. </a:t>
            </a:r>
          </a:p>
          <a:p>
            <a:pPr algn="just"/>
            <a:endParaRPr lang="en-US" sz="2800" i="0" dirty="0">
              <a:solidFill>
                <a:srgbClr val="161949"/>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2800" dirty="0">
                <a:solidFill>
                  <a:srgbClr val="161949"/>
                </a:solidFill>
                <a:latin typeface="Calibri" panose="020F0502020204030204" pitchFamily="34" charset="0"/>
                <a:ea typeface="Calibri" panose="020F0502020204030204" pitchFamily="34" charset="0"/>
                <a:cs typeface="Calibri" panose="020F0502020204030204" pitchFamily="34" charset="0"/>
              </a:rPr>
              <a:t>New and improved products, processes and services </a:t>
            </a:r>
            <a:r>
              <a:rPr lang="en-US" sz="2800" i="0" dirty="0">
                <a:solidFill>
                  <a:srgbClr val="161949"/>
                </a:solidFill>
                <a:effectLst/>
                <a:latin typeface="Calibri" panose="020F0502020204030204" pitchFamily="34" charset="0"/>
                <a:ea typeface="Calibri" panose="020F0502020204030204" pitchFamily="34" charset="0"/>
                <a:cs typeface="Calibri" panose="020F0502020204030204" pitchFamily="34" charset="0"/>
              </a:rPr>
              <a:t>can save lives, prevent and limit environmental catastrophes, and help society prepare for a future where climate change is expected to increase the scale and frequency of disasters considerably.</a:t>
            </a:r>
          </a:p>
        </p:txBody>
      </p:sp>
      <p:sp>
        <p:nvSpPr>
          <p:cNvPr id="7" name="TextBox 2">
            <a:extLst>
              <a:ext uri="{FF2B5EF4-FFF2-40B4-BE49-F238E27FC236}">
                <a16:creationId xmlns:a16="http://schemas.microsoft.com/office/drawing/2014/main" id="{6E0F96DC-2158-17ED-6804-FBA3B8069934}"/>
              </a:ext>
            </a:extLst>
          </p:cNvPr>
          <p:cNvSpPr txBox="1"/>
          <p:nvPr/>
        </p:nvSpPr>
        <p:spPr>
          <a:xfrm>
            <a:off x="630720" y="148869"/>
            <a:ext cx="10930559" cy="707886"/>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61949"/>
                </a:solidFill>
                <a:effectLst/>
                <a:uLnTx/>
                <a:uFillTx/>
                <a:latin typeface="Nunito Sans Bold"/>
                <a:ea typeface="Inconsolata"/>
                <a:cs typeface="Vrinda"/>
              </a:rPr>
              <a:t>Call overview</a:t>
            </a:r>
          </a:p>
        </p:txBody>
      </p:sp>
    </p:spTree>
    <p:extLst>
      <p:ext uri="{BB962C8B-B14F-4D97-AF65-F5344CB8AC3E}">
        <p14:creationId xmlns:p14="http://schemas.microsoft.com/office/powerpoint/2010/main" val="342986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A4DF3-4688-C556-847E-5F373A9A2D48}"/>
              </a:ext>
            </a:extLst>
          </p:cNvPr>
          <p:cNvSpPr>
            <a:spLocks noGrp="1"/>
          </p:cNvSpPr>
          <p:nvPr>
            <p:ph sz="half" idx="1"/>
          </p:nvPr>
        </p:nvSpPr>
        <p:spPr>
          <a:xfrm>
            <a:off x="763096" y="1302765"/>
            <a:ext cx="10860968" cy="4351338"/>
          </a:xfrm>
        </p:spPr>
        <p:txBody>
          <a:bodyPr/>
          <a:lstStyle/>
          <a:p>
            <a:pPr marL="0" indent="0" algn="just">
              <a:buNone/>
            </a:pPr>
            <a:r>
              <a:rPr lang="en-US" sz="2400" b="1" i="0">
                <a:solidFill>
                  <a:srgbClr val="161949"/>
                </a:solidFill>
                <a:effectLst/>
                <a:latin typeface="Calibri" panose="020F0502020204030204" pitchFamily="34" charset="0"/>
                <a:ea typeface="Calibri" panose="020F0502020204030204" pitchFamily="34" charset="0"/>
                <a:cs typeface="Calibri" panose="020F0502020204030204" pitchFamily="34" charset="0"/>
              </a:rPr>
              <a:t>Example disaster types covered: </a:t>
            </a:r>
          </a:p>
          <a:p>
            <a:pPr algn="just"/>
            <a:endParaRPr lang="en-US" sz="2400" b="1" i="0">
              <a:solidFill>
                <a:srgbClr val="161949"/>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2400" i="0">
                <a:solidFill>
                  <a:srgbClr val="161949"/>
                </a:solidFill>
                <a:effectLst/>
                <a:latin typeface="Calibri" panose="020F0502020204030204" pitchFamily="34" charset="0"/>
                <a:ea typeface="Calibri" panose="020F0502020204030204" pitchFamily="34" charset="0"/>
                <a:cs typeface="Calibri" panose="020F0502020204030204" pitchFamily="34" charset="0"/>
              </a:rPr>
              <a:t>‘</a:t>
            </a:r>
            <a:r>
              <a:rPr lang="en-US" sz="2400" b="1" i="0">
                <a:solidFill>
                  <a:srgbClr val="161949"/>
                </a:solidFill>
                <a:effectLst/>
                <a:latin typeface="Calibri" panose="020F0502020204030204" pitchFamily="34" charset="0"/>
                <a:ea typeface="Calibri" panose="020F0502020204030204" pitchFamily="34" charset="0"/>
                <a:cs typeface="Calibri" panose="020F0502020204030204" pitchFamily="34" charset="0"/>
              </a:rPr>
              <a:t>Man-made</a:t>
            </a:r>
            <a:r>
              <a:rPr lang="en-US" sz="2400" i="0">
                <a:solidFill>
                  <a:srgbClr val="161949"/>
                </a:solidFill>
                <a:effectLst/>
                <a:latin typeface="Calibri" panose="020F0502020204030204" pitchFamily="34" charset="0"/>
                <a:ea typeface="Calibri" panose="020F0502020204030204" pitchFamily="34" charset="0"/>
                <a:cs typeface="Calibri" panose="020F0502020204030204" pitchFamily="34" charset="0"/>
              </a:rPr>
              <a:t>’, including widespread destruction resulting from conflict and war, urban fires, and industrial accidents of various kinds.</a:t>
            </a:r>
          </a:p>
          <a:p>
            <a:pPr algn="just"/>
            <a:r>
              <a:rPr lang="en-US" sz="2400" i="0">
                <a:solidFill>
                  <a:srgbClr val="161949"/>
                </a:solidFill>
                <a:effectLst/>
                <a:latin typeface="Calibri" panose="020F0502020204030204" pitchFamily="34" charset="0"/>
                <a:ea typeface="Calibri" panose="020F0502020204030204" pitchFamily="34" charset="0"/>
                <a:cs typeface="Calibri" panose="020F0502020204030204" pitchFamily="34" charset="0"/>
              </a:rPr>
              <a:t>‘</a:t>
            </a:r>
            <a:r>
              <a:rPr lang="en-US" sz="2400" b="1" i="0">
                <a:solidFill>
                  <a:srgbClr val="161949"/>
                </a:solidFill>
                <a:effectLst/>
                <a:latin typeface="Calibri" panose="020F0502020204030204" pitchFamily="34" charset="0"/>
                <a:ea typeface="Calibri" panose="020F0502020204030204" pitchFamily="34" charset="0"/>
                <a:cs typeface="Calibri" panose="020F0502020204030204" pitchFamily="34" charset="0"/>
              </a:rPr>
              <a:t>Natural</a:t>
            </a:r>
            <a:r>
              <a:rPr lang="en-US" sz="2400" i="0">
                <a:solidFill>
                  <a:srgbClr val="161949"/>
                </a:solidFill>
                <a:effectLst/>
                <a:latin typeface="Calibri" panose="020F0502020204030204" pitchFamily="34" charset="0"/>
                <a:ea typeface="Calibri" panose="020F0502020204030204" pitchFamily="34" charset="0"/>
                <a:cs typeface="Calibri" panose="020F0502020204030204" pitchFamily="34" charset="0"/>
              </a:rPr>
              <a:t>’, including avalanche, flooding, extreme hot and cold weather, drought, earthquake, storms, volcanic activity, and wildfire. </a:t>
            </a:r>
          </a:p>
          <a:p>
            <a:endParaRPr lang="en-GB"/>
          </a:p>
        </p:txBody>
      </p:sp>
    </p:spTree>
    <p:extLst>
      <p:ext uri="{BB962C8B-B14F-4D97-AF65-F5344CB8AC3E}">
        <p14:creationId xmlns:p14="http://schemas.microsoft.com/office/powerpoint/2010/main" val="1586830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289C88-E858-9652-D6F7-8BEF87084D37}"/>
              </a:ext>
            </a:extLst>
          </p:cNvPr>
          <p:cNvSpPr txBox="1"/>
          <p:nvPr/>
        </p:nvSpPr>
        <p:spPr>
          <a:xfrm>
            <a:off x="559192" y="352760"/>
            <a:ext cx="5425899" cy="34390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800" b="1" u="sng" dirty="0">
                <a:latin typeface="Aptos" panose="020B0004020202020204" pitchFamily="34" charset="0"/>
                <a:ea typeface="Aptos" panose="020B0004020202020204" pitchFamily="34" charset="0"/>
                <a:cs typeface="Aptos" panose="020B0004020202020204" pitchFamily="34" charset="0"/>
              </a:rPr>
              <a:t>Example application areas</a:t>
            </a:r>
            <a:endParaRPr lang="en-GB" sz="1800" b="1" u="sng"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GB" sz="1800" dirty="0">
              <a:latin typeface="Aptos" panose="020B0004020202020204" pitchFamily="34" charset="0"/>
              <a:ea typeface="Aptos" panose="020B0004020202020204" pitchFamily="34" charset="0"/>
              <a:cs typeface="Aptos" panose="020B0004020202020204" pitchFamily="34" charset="0"/>
            </a:endParaRPr>
          </a:p>
          <a:p>
            <a:pPr marL="342900" lvl="0" indent="-342900" fontAlgn="base">
              <a:lnSpc>
                <a:spcPct val="107000"/>
              </a:lnSpc>
              <a:spcAft>
                <a:spcPts val="800"/>
              </a:spcAft>
              <a:buFont typeface="+mj-lt"/>
              <a:buAutoNum type="arabicPeriod"/>
              <a:tabLst>
                <a:tab pos="457200" algn="l"/>
              </a:tabLst>
            </a:pPr>
            <a:r>
              <a:rPr lang="en-GB" sz="1800" b="1" dirty="0">
                <a:solidFill>
                  <a:srgbClr val="000000"/>
                </a:solidFill>
                <a:effectLst/>
                <a:latin typeface="Aptos" panose="020B0004020202020204" pitchFamily="34" charset="0"/>
                <a:ea typeface="한양중고딕"/>
                <a:cs typeface="Calibri" panose="020F0502020204030204" pitchFamily="34" charset="0"/>
              </a:rPr>
              <a:t>Innovative and resilient construction</a:t>
            </a:r>
            <a:endParaRPr lang="en-GB" sz="1800" dirty="0">
              <a:solidFill>
                <a:srgbClr val="000000"/>
              </a:solidFill>
              <a:effectLst/>
              <a:latin typeface="Aptos" panose="020B0004020202020204" pitchFamily="34" charset="0"/>
              <a:ea typeface="Calibri" panose="020F0502020204030204" pitchFamily="34" charset="0"/>
              <a:cs typeface="Vrinda" panose="020B0502040204020203" pitchFamily="34" charset="0"/>
            </a:endParaRPr>
          </a:p>
          <a:p>
            <a:pPr marL="342900" lvl="0" indent="-342900" fontAlgn="base">
              <a:lnSpc>
                <a:spcPct val="107000"/>
              </a:lnSpc>
              <a:spcAft>
                <a:spcPts val="800"/>
              </a:spcAft>
              <a:buFont typeface="+mj-lt"/>
              <a:buAutoNum type="arabicPeriod"/>
              <a:tabLst>
                <a:tab pos="457200" algn="l"/>
              </a:tabLst>
            </a:pPr>
            <a:r>
              <a:rPr lang="en-GB" sz="1800" b="1" dirty="0">
                <a:solidFill>
                  <a:srgbClr val="000000"/>
                </a:solidFill>
                <a:effectLst/>
                <a:latin typeface="Aptos" panose="020B0004020202020204" pitchFamily="34" charset="0"/>
                <a:ea typeface="한양중고딕"/>
                <a:cs typeface="Calibri" panose="020F0502020204030204" pitchFamily="34" charset="0"/>
              </a:rPr>
              <a:t>Digital technologies</a:t>
            </a:r>
          </a:p>
          <a:p>
            <a:pPr marL="342900" lvl="0" indent="-342900" fontAlgn="base">
              <a:lnSpc>
                <a:spcPct val="107000"/>
              </a:lnSpc>
              <a:spcAft>
                <a:spcPts val="800"/>
              </a:spcAft>
              <a:buFont typeface="+mj-lt"/>
              <a:buAutoNum type="arabicPeriod"/>
              <a:tabLst>
                <a:tab pos="457200" algn="l"/>
              </a:tabLst>
            </a:pPr>
            <a:r>
              <a:rPr lang="en-GB" sz="1800" b="1" dirty="0">
                <a:solidFill>
                  <a:srgbClr val="000000"/>
                </a:solidFill>
                <a:effectLst/>
                <a:latin typeface="Aptos" panose="020B0004020202020204" pitchFamily="34" charset="0"/>
                <a:ea typeface="한양중고딕"/>
                <a:cs typeface="Calibri" panose="020F0502020204030204" pitchFamily="34" charset="0"/>
              </a:rPr>
              <a:t>Search and rescue</a:t>
            </a:r>
          </a:p>
          <a:p>
            <a:pPr marL="342900" lvl="0" indent="-342900" fontAlgn="base">
              <a:lnSpc>
                <a:spcPct val="107000"/>
              </a:lnSpc>
              <a:spcAft>
                <a:spcPts val="800"/>
              </a:spcAft>
              <a:buFont typeface="+mj-lt"/>
              <a:buAutoNum type="arabicPeriod"/>
              <a:tabLst>
                <a:tab pos="457200" algn="l"/>
              </a:tabLst>
            </a:pPr>
            <a:r>
              <a:rPr lang="en-GB" sz="1800" b="1" dirty="0">
                <a:solidFill>
                  <a:srgbClr val="000000"/>
                </a:solidFill>
                <a:effectLst/>
                <a:latin typeface="Aptos" panose="020B0004020202020204" pitchFamily="34" charset="0"/>
                <a:ea typeface="한양중고딕"/>
                <a:cs typeface="Calibri" panose="020F0502020204030204" pitchFamily="34" charset="0"/>
              </a:rPr>
              <a:t>Resilient communications</a:t>
            </a:r>
          </a:p>
          <a:p>
            <a:pPr marL="342900" lvl="0" indent="-342900" fontAlgn="base">
              <a:lnSpc>
                <a:spcPct val="107000"/>
              </a:lnSpc>
              <a:spcAft>
                <a:spcPts val="800"/>
              </a:spcAft>
              <a:buFont typeface="+mj-lt"/>
              <a:buAutoNum type="arabicPeriod"/>
              <a:tabLst>
                <a:tab pos="457200" algn="l"/>
              </a:tabLst>
            </a:pPr>
            <a:r>
              <a:rPr lang="en-GB" sz="1800" b="1" dirty="0">
                <a:solidFill>
                  <a:srgbClr val="000000"/>
                </a:solidFill>
                <a:effectLst/>
                <a:latin typeface="Aptos" panose="020B0004020202020204" pitchFamily="34" charset="0"/>
                <a:ea typeface="한양중고딕"/>
                <a:cs typeface="Calibri" panose="020F0502020204030204" pitchFamily="34" charset="0"/>
              </a:rPr>
              <a:t>Health</a:t>
            </a:r>
          </a:p>
          <a:p>
            <a:pPr marL="342900" lvl="0" indent="-342900" fontAlgn="base">
              <a:lnSpc>
                <a:spcPct val="107000"/>
              </a:lnSpc>
              <a:spcAft>
                <a:spcPts val="800"/>
              </a:spcAft>
              <a:buFont typeface="+mj-lt"/>
              <a:buAutoNum type="arabicPeriod"/>
              <a:tabLst>
                <a:tab pos="457200" algn="l"/>
              </a:tabLst>
            </a:pPr>
            <a:r>
              <a:rPr lang="en-US" sz="1800" b="1" dirty="0">
                <a:solidFill>
                  <a:srgbClr val="000000"/>
                </a:solidFill>
                <a:effectLst/>
                <a:latin typeface="Aptos" panose="020B0004020202020204" pitchFamily="34" charset="0"/>
                <a:ea typeface="한양중고딕"/>
                <a:cs typeface="Calibri" panose="020F0502020204030204" pitchFamily="34" charset="0"/>
              </a:rPr>
              <a:t>Post-disaster waste management</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lvl="0" fontAlgn="base">
              <a:lnSpc>
                <a:spcPct val="107000"/>
              </a:lnSpc>
              <a:spcAft>
                <a:spcPts val="800"/>
              </a:spcAft>
              <a:tabLst>
                <a:tab pos="457200" algn="l"/>
              </a:tabLst>
            </a:pP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871AC770-30A7-0D25-19AC-302FC19CEFED}"/>
              </a:ext>
            </a:extLst>
          </p:cNvPr>
          <p:cNvSpPr txBox="1"/>
          <p:nvPr/>
        </p:nvSpPr>
        <p:spPr>
          <a:xfrm>
            <a:off x="6096000" y="352760"/>
            <a:ext cx="5425899" cy="4510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800" b="1" u="sng">
                <a:latin typeface="Aptos" panose="020B0004020202020204" pitchFamily="34" charset="0"/>
                <a:ea typeface="Aptos" panose="020B0004020202020204" pitchFamily="34" charset="0"/>
                <a:cs typeface="Aptos" panose="020B0004020202020204" pitchFamily="34" charset="0"/>
              </a:rPr>
              <a:t>Example industry sectors</a:t>
            </a:r>
            <a:endParaRPr lang="en-GB" sz="1800" b="1" u="sng">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GB" sz="1800">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Calibri" panose="020F0502020204030204" pitchFamily="34" charset="0"/>
                <a:cs typeface="Calibri" panose="020F0502020204030204" pitchFamily="34" charset="0"/>
              </a:rPr>
              <a:t>Materials</a:t>
            </a:r>
            <a:endParaRPr lang="en-GB" sz="1800">
              <a:effectLst/>
              <a:latin typeface="Aptos" panose="020B0004020202020204" pitchFamily="34" charset="0"/>
              <a:ea typeface="Calibri" panose="020F0502020204030204" pitchFamily="34" charset="0"/>
              <a:cs typeface="Vrinda" panose="020B0502040204020203" pitchFamily="34" charset="0"/>
            </a:endParaRP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Calibri" panose="020F0502020204030204" pitchFamily="34" charset="0"/>
                <a:cs typeface="Calibri" panose="020F0502020204030204" pitchFamily="34" charset="0"/>
              </a:rPr>
              <a:t>Construction</a:t>
            </a:r>
            <a:endParaRPr lang="en-GB" sz="1800">
              <a:effectLst/>
              <a:latin typeface="Aptos" panose="020B0004020202020204" pitchFamily="34" charset="0"/>
              <a:ea typeface="Calibri" panose="020F0502020204030204" pitchFamily="34" charset="0"/>
              <a:cs typeface="Vrinda" panose="020B0502040204020203" pitchFamily="34" charset="0"/>
            </a:endParaRP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Calibri" panose="020F0502020204030204" pitchFamily="34" charset="0"/>
                <a:cs typeface="Calibri" panose="020F0502020204030204" pitchFamily="34" charset="0"/>
              </a:rPr>
              <a:t>Health – services, public health, medical devices</a:t>
            </a:r>
            <a:endParaRPr lang="en-GB" sz="1800">
              <a:effectLst/>
              <a:latin typeface="Aptos" panose="020B0004020202020204" pitchFamily="34" charset="0"/>
              <a:ea typeface="Calibri" panose="020F0502020204030204" pitchFamily="34" charset="0"/>
              <a:cs typeface="Vrinda" panose="020B0502040204020203" pitchFamily="34" charset="0"/>
            </a:endParaRP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Calibri" panose="020F0502020204030204" pitchFamily="34" charset="0"/>
                <a:cs typeface="Calibri" panose="020F0502020204030204" pitchFamily="34" charset="0"/>
              </a:rPr>
              <a:t>Water – public and private utilities, tech developers</a:t>
            </a:r>
            <a:endParaRPr lang="en-GB" sz="1800">
              <a:effectLst/>
              <a:latin typeface="Aptos" panose="020B0004020202020204" pitchFamily="34" charset="0"/>
              <a:ea typeface="Calibri" panose="020F0502020204030204" pitchFamily="34" charset="0"/>
              <a:cs typeface="Vrinda" panose="020B0502040204020203" pitchFamily="34" charset="0"/>
            </a:endParaRP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Calibri" panose="020F0502020204030204" pitchFamily="34" charset="0"/>
                <a:cs typeface="Calibri" panose="020F0502020204030204" pitchFamily="34" charset="0"/>
              </a:rPr>
              <a:t>Energy – utilities, tech developers</a:t>
            </a:r>
            <a:endParaRPr lang="en-GB" sz="1800">
              <a:effectLst/>
              <a:latin typeface="Aptos" panose="020B0004020202020204" pitchFamily="34" charset="0"/>
              <a:ea typeface="Calibri" panose="020F0502020204030204" pitchFamily="34" charset="0"/>
              <a:cs typeface="Vrinda" panose="020B0502040204020203" pitchFamily="34" charset="0"/>
            </a:endParaRP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Calibri" panose="020F0502020204030204" pitchFamily="34" charset="0"/>
                <a:cs typeface="Calibri" panose="020F0502020204030204" pitchFamily="34" charset="0"/>
              </a:rPr>
              <a:t>Information Communication Technologies</a:t>
            </a:r>
            <a:endParaRPr lang="en-GB" sz="1800">
              <a:effectLst/>
              <a:latin typeface="Aptos" panose="020B0004020202020204" pitchFamily="34" charset="0"/>
              <a:ea typeface="Calibri" panose="020F0502020204030204" pitchFamily="34" charset="0"/>
              <a:cs typeface="Vrinda" panose="020B0502040204020203" pitchFamily="34" charset="0"/>
            </a:endParaRP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Calibri" panose="020F0502020204030204" pitchFamily="34" charset="0"/>
                <a:cs typeface="Calibri" panose="020F0502020204030204" pitchFamily="34" charset="0"/>
              </a:rPr>
              <a:t>Electronic components and systems</a:t>
            </a:r>
            <a:endParaRPr lang="en-GB" sz="1800">
              <a:effectLst/>
              <a:latin typeface="Aptos" panose="020B0004020202020204" pitchFamily="34" charset="0"/>
              <a:ea typeface="Calibri" panose="020F0502020204030204" pitchFamily="34" charset="0"/>
              <a:cs typeface="Vrinda" panose="020B0502040204020203" pitchFamily="34" charset="0"/>
            </a:endParaRP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Calibri" panose="020F0502020204030204" pitchFamily="34" charset="0"/>
                <a:cs typeface="Calibri" panose="020F0502020204030204" pitchFamily="34" charset="0"/>
              </a:rPr>
              <a:t>Software</a:t>
            </a:r>
            <a:endParaRPr lang="en-GB" sz="1800">
              <a:effectLst/>
              <a:latin typeface="Aptos" panose="020B000402020202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Font typeface="Symbol" panose="05050102010706020507" pitchFamily="18" charset="2"/>
              <a:buChar char=""/>
            </a:pPr>
            <a:r>
              <a:rPr lang="en-GB" sz="1800">
                <a:effectLst/>
                <a:latin typeface="Aptos" panose="020B0004020202020204" pitchFamily="34" charset="0"/>
                <a:ea typeface="Calibri" panose="020F0502020204030204" pitchFamily="34" charset="0"/>
                <a:cs typeface="Calibri" panose="020F0502020204030204" pitchFamily="34" charset="0"/>
              </a:rPr>
              <a:t>Agri-food</a:t>
            </a:r>
            <a:endParaRPr lang="en-GB" sz="1800">
              <a:effectLst/>
              <a:latin typeface="Aptos" panose="020B0004020202020204" pitchFamily="34" charset="0"/>
              <a:ea typeface="Calibri" panose="020F0502020204030204" pitchFamily="34" charset="0"/>
              <a:cs typeface="Vrinda" panose="020B0502040204020203" pitchFamily="34" charset="0"/>
            </a:endParaRPr>
          </a:p>
          <a:p>
            <a:pPr lvl="0" fontAlgn="base">
              <a:lnSpc>
                <a:spcPct val="107000"/>
              </a:lnSpc>
              <a:spcAft>
                <a:spcPts val="800"/>
              </a:spcAft>
              <a:tabLst>
                <a:tab pos="457200" algn="l"/>
              </a:tabLst>
            </a:pPr>
            <a:endParaRPr lang="en-GB" sz="1800">
              <a:effectLst/>
              <a:latin typeface="Aptos" panose="020B0004020202020204" pitchFamily="34" charset="0"/>
              <a:ea typeface="Aptos" panose="020B0004020202020204" pitchFamily="34" charset="0"/>
              <a:cs typeface="Aptos" panose="020B0004020202020204" pitchFamily="34" charset="0"/>
            </a:endParaRPr>
          </a:p>
          <a:p>
            <a:pPr lvl="0" fontAlgn="base">
              <a:lnSpc>
                <a:spcPct val="107000"/>
              </a:lnSpc>
              <a:spcAft>
                <a:spcPts val="800"/>
              </a:spcAft>
              <a:tabLst>
                <a:tab pos="457200" algn="l"/>
              </a:tabLst>
            </a:pPr>
            <a:endParaRPr lang="en-GB" sz="180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93018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1F169C-CC5B-ECD5-5A2A-7EE8312DD6BD}"/>
              </a:ext>
            </a:extLst>
          </p:cNvPr>
          <p:cNvSpPr txBox="1"/>
          <p:nvPr/>
        </p:nvSpPr>
        <p:spPr>
          <a:xfrm>
            <a:off x="651264" y="547460"/>
            <a:ext cx="10860966" cy="53245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b="1" u="sng">
                <a:latin typeface="Aptos" panose="020B0004020202020204" pitchFamily="34" charset="0"/>
                <a:ea typeface="Aptos" panose="020B0004020202020204" pitchFamily="34" charset="0"/>
                <a:cs typeface="Aptos" panose="020B0004020202020204" pitchFamily="34" charset="0"/>
              </a:rPr>
              <a:t>Important considerations (from the call text)</a:t>
            </a:r>
            <a:endParaRPr lang="en-GB" sz="2000" b="1" u="sng">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GB" sz="2000">
              <a:latin typeface="Aptos" panose="020B0004020202020204" pitchFamily="34" charset="0"/>
              <a:ea typeface="Aptos" panose="020B0004020202020204" pitchFamily="34" charset="0"/>
              <a:cs typeface="Aptos" panose="020B0004020202020204" pitchFamily="34" charset="0"/>
            </a:endParaRPr>
          </a:p>
          <a:p>
            <a:r>
              <a:rPr lang="en-US" sz="2000">
                <a:solidFill>
                  <a:srgbClr val="000000"/>
                </a:solidFill>
                <a:effectLst/>
                <a:latin typeface="Aptos" panose="020B0004020202020204" pitchFamily="34" charset="0"/>
                <a:ea typeface="Aptos" panose="020B0004020202020204" pitchFamily="34" charset="0"/>
                <a:cs typeface="Aptos" panose="020B0004020202020204" pitchFamily="34" charset="0"/>
              </a:rPr>
              <a:t>Projects </a:t>
            </a:r>
            <a:r>
              <a:rPr lang="en-US" sz="2000" u="sng">
                <a:solidFill>
                  <a:srgbClr val="000000"/>
                </a:solidFill>
                <a:effectLst/>
                <a:latin typeface="Aptos" panose="020B0004020202020204" pitchFamily="34" charset="0"/>
                <a:ea typeface="Aptos" panose="020B0004020202020204" pitchFamily="34" charset="0"/>
                <a:cs typeface="Aptos" panose="020B0004020202020204" pitchFamily="34" charset="0"/>
              </a:rPr>
              <a:t>must</a:t>
            </a:r>
            <a:r>
              <a:rPr lang="en-US" sz="2000">
                <a:solidFill>
                  <a:srgbClr val="000000"/>
                </a:solidFill>
                <a:effectLst/>
                <a:latin typeface="Aptos" panose="020B0004020202020204" pitchFamily="34" charset="0"/>
                <a:ea typeface="Aptos" panose="020B0004020202020204" pitchFamily="34" charset="0"/>
                <a:cs typeface="Aptos" panose="020B0004020202020204" pitchFamily="34" charset="0"/>
              </a:rPr>
              <a:t> target at least one type of disaster and have at least one clear and specific disaster-related application.</a:t>
            </a:r>
          </a:p>
          <a:p>
            <a:endParaRPr lang="en-US" sz="2000">
              <a:latin typeface="Aptos" panose="020B0004020202020204" pitchFamily="34" charset="0"/>
              <a:ea typeface="Aptos" panose="020B0004020202020204" pitchFamily="34" charset="0"/>
              <a:cs typeface="Aptos" panose="020B0004020202020204" pitchFamily="34" charset="0"/>
            </a:endParaRPr>
          </a:p>
          <a:p>
            <a:r>
              <a:rPr lang="en-GB" sz="2000">
                <a:solidFill>
                  <a:srgbClr val="000000"/>
                </a:solidFill>
                <a:effectLst/>
                <a:latin typeface="Aptos" panose="020B0004020202020204" pitchFamily="34" charset="0"/>
                <a:ea typeface="한양중고딕"/>
              </a:rPr>
              <a:t>Projects </a:t>
            </a:r>
            <a:r>
              <a:rPr lang="en-GB" sz="2000" u="sng">
                <a:solidFill>
                  <a:srgbClr val="000000"/>
                </a:solidFill>
                <a:effectLst/>
                <a:latin typeface="Aptos" panose="020B0004020202020204" pitchFamily="34" charset="0"/>
                <a:ea typeface="한양중고딕"/>
              </a:rPr>
              <a:t>should</a:t>
            </a:r>
            <a:r>
              <a:rPr lang="en-GB" sz="2000">
                <a:solidFill>
                  <a:srgbClr val="000000"/>
                </a:solidFill>
                <a:effectLst/>
                <a:latin typeface="Aptos" panose="020B0004020202020204" pitchFamily="34" charset="0"/>
                <a:ea typeface="한양중고딕"/>
              </a:rPr>
              <a:t> aim to develop a product, process or service for commercialisation and the implementation of project results (such as market launch) and this </a:t>
            </a:r>
            <a:r>
              <a:rPr lang="en-GB" sz="2000" u="sng">
                <a:solidFill>
                  <a:srgbClr val="000000"/>
                </a:solidFill>
                <a:effectLst/>
                <a:latin typeface="Aptos" panose="020B0004020202020204" pitchFamily="34" charset="0"/>
                <a:ea typeface="한양중고딕"/>
              </a:rPr>
              <a:t>should</a:t>
            </a:r>
            <a:r>
              <a:rPr lang="en-GB" sz="2000">
                <a:solidFill>
                  <a:srgbClr val="000000"/>
                </a:solidFill>
                <a:effectLst/>
                <a:latin typeface="Aptos" panose="020B0004020202020204" pitchFamily="34" charset="0"/>
                <a:ea typeface="한양중고딕"/>
              </a:rPr>
              <a:t> aim to occur no later than 24 months after project completion.</a:t>
            </a:r>
          </a:p>
          <a:p>
            <a:endParaRPr lang="en-GB" sz="2000">
              <a:latin typeface="Aptos" panose="020B0004020202020204" pitchFamily="34" charset="0"/>
              <a:ea typeface="Aptos" panose="020B0004020202020204" pitchFamily="34" charset="0"/>
              <a:cs typeface="Aptos" panose="020B0004020202020204" pitchFamily="34" charset="0"/>
            </a:endParaRPr>
          </a:p>
          <a:p>
            <a:r>
              <a:rPr lang="en-GB" sz="2000">
                <a:solidFill>
                  <a:srgbClr val="000000"/>
                </a:solidFill>
                <a:effectLst/>
                <a:latin typeface="Aptos" panose="020B0004020202020204" pitchFamily="34" charset="0"/>
                <a:ea typeface="한양중고딕"/>
              </a:rPr>
              <a:t>Projects </a:t>
            </a:r>
            <a:r>
              <a:rPr lang="en-GB" sz="2000" u="sng">
                <a:solidFill>
                  <a:srgbClr val="000000"/>
                </a:solidFill>
                <a:effectLst/>
                <a:latin typeface="Aptos" panose="020B0004020202020204" pitchFamily="34" charset="0"/>
                <a:ea typeface="한양중고딕"/>
              </a:rPr>
              <a:t>may</a:t>
            </a:r>
            <a:r>
              <a:rPr lang="en-GB" sz="2000">
                <a:solidFill>
                  <a:srgbClr val="000000"/>
                </a:solidFill>
                <a:effectLst/>
                <a:latin typeface="Aptos" panose="020B0004020202020204" pitchFamily="34" charset="0"/>
                <a:ea typeface="한양중고딕"/>
              </a:rPr>
              <a:t> develop </a:t>
            </a:r>
            <a:r>
              <a:rPr lang="en-GB" sz="2000" i="1">
                <a:solidFill>
                  <a:srgbClr val="000000"/>
                </a:solidFill>
                <a:effectLst/>
                <a:latin typeface="Aptos" panose="020B0004020202020204" pitchFamily="34" charset="0"/>
                <a:ea typeface="한양중고딕"/>
              </a:rPr>
              <a:t>fundamentally new innovations</a:t>
            </a:r>
            <a:r>
              <a:rPr lang="en-GB" sz="2000">
                <a:solidFill>
                  <a:srgbClr val="000000"/>
                </a:solidFill>
                <a:effectLst/>
                <a:latin typeface="Aptos" panose="020B0004020202020204" pitchFamily="34" charset="0"/>
                <a:ea typeface="한양중고딕"/>
              </a:rPr>
              <a:t>, or </a:t>
            </a:r>
            <a:r>
              <a:rPr lang="en-GB" sz="2000" i="1">
                <a:solidFill>
                  <a:srgbClr val="000000"/>
                </a:solidFill>
                <a:effectLst/>
                <a:latin typeface="Aptos" panose="020B0004020202020204" pitchFamily="34" charset="0"/>
                <a:ea typeface="한양중고딕"/>
              </a:rPr>
              <a:t>adapt, re-engineer and re-purpose existing innovations currently used or envisaged for different application areas</a:t>
            </a:r>
            <a:r>
              <a:rPr lang="en-GB" sz="2000">
                <a:solidFill>
                  <a:srgbClr val="000000"/>
                </a:solidFill>
                <a:effectLst/>
                <a:latin typeface="Aptos" panose="020B0004020202020204" pitchFamily="34" charset="0"/>
                <a:ea typeface="한양중고딕"/>
              </a:rPr>
              <a:t>. </a:t>
            </a:r>
          </a:p>
          <a:p>
            <a:endParaRPr lang="en-GB" sz="2000">
              <a:latin typeface="Aptos" panose="020B0004020202020204" pitchFamily="34" charset="0"/>
              <a:ea typeface="한양중고딕"/>
            </a:endParaRPr>
          </a:p>
          <a:p>
            <a:r>
              <a:rPr lang="en-GB" sz="2000">
                <a:solidFill>
                  <a:srgbClr val="000000"/>
                </a:solidFill>
                <a:effectLst/>
                <a:latin typeface="Aptos" panose="020B0004020202020204" pitchFamily="34" charset="0"/>
                <a:ea typeface="한양중고딕"/>
              </a:rPr>
              <a:t>While the Technology Readiness Level starting point will vary from one project to another, </a:t>
            </a:r>
            <a:br>
              <a:rPr lang="en-GB" sz="2000">
                <a:solidFill>
                  <a:srgbClr val="000000"/>
                </a:solidFill>
                <a:effectLst/>
                <a:latin typeface="Aptos" panose="020B0004020202020204" pitchFamily="34" charset="0"/>
                <a:ea typeface="한양중고딕"/>
              </a:rPr>
            </a:br>
            <a:r>
              <a:rPr lang="en-GB" sz="2000" u="sng">
                <a:solidFill>
                  <a:srgbClr val="000000"/>
                </a:solidFill>
                <a:effectLst/>
                <a:latin typeface="Aptos" panose="020B0004020202020204" pitchFamily="34" charset="0"/>
                <a:ea typeface="한양중고딕"/>
              </a:rPr>
              <a:t>it is expected </a:t>
            </a:r>
            <a:r>
              <a:rPr lang="en-GB" sz="2000">
                <a:solidFill>
                  <a:srgbClr val="000000"/>
                </a:solidFill>
                <a:effectLst/>
                <a:latin typeface="Aptos" panose="020B0004020202020204" pitchFamily="34" charset="0"/>
                <a:ea typeface="한양중고딕"/>
              </a:rPr>
              <a:t>that projects will start no lower than TRL level 4 [‘</a:t>
            </a:r>
            <a:r>
              <a:rPr lang="en-GB" sz="2000">
                <a:solidFill>
                  <a:srgbClr val="000000"/>
                </a:solidFill>
                <a:latin typeface="Aptos" panose="020B0004020202020204" pitchFamily="34" charset="0"/>
                <a:ea typeface="한양중고딕"/>
              </a:rPr>
              <a:t>d</a:t>
            </a:r>
            <a:r>
              <a:rPr lang="en-GB" sz="2000">
                <a:solidFill>
                  <a:srgbClr val="000000"/>
                </a:solidFill>
                <a:effectLst/>
                <a:latin typeface="Aptos" panose="020B0004020202020204" pitchFamily="34" charset="0"/>
                <a:ea typeface="한양중고딕"/>
              </a:rPr>
              <a:t>emonstrate proof of concept’]</a:t>
            </a:r>
            <a:endParaRPr lang="en-US" sz="20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US" sz="2000">
              <a:latin typeface="Aptos" panose="020B0004020202020204" pitchFamily="34" charset="0"/>
              <a:ea typeface="Aptos" panose="020B0004020202020204" pitchFamily="34" charset="0"/>
              <a:cs typeface="Aptos" panose="020B0004020202020204" pitchFamily="34" charset="0"/>
            </a:endParaRPr>
          </a:p>
          <a:p>
            <a:r>
              <a:rPr lang="en-GB" sz="2000">
                <a:effectLst/>
                <a:latin typeface="Aptos" panose="020B0004020202020204" pitchFamily="34" charset="0"/>
                <a:ea typeface="Calibri" panose="020F0502020204030204" pitchFamily="34" charset="0"/>
                <a:cs typeface="Calibri" panose="020F0502020204030204" pitchFamily="34" charset="0"/>
              </a:rPr>
              <a:t>Project size is </a:t>
            </a:r>
            <a:r>
              <a:rPr lang="en-GB" sz="2000" u="sng">
                <a:effectLst/>
                <a:latin typeface="Aptos" panose="020B0004020202020204" pitchFamily="34" charset="0"/>
                <a:ea typeface="Calibri" panose="020F0502020204030204" pitchFamily="34" charset="0"/>
                <a:cs typeface="Calibri" panose="020F0502020204030204" pitchFamily="34" charset="0"/>
              </a:rPr>
              <a:t>envisaged</a:t>
            </a:r>
            <a:r>
              <a:rPr lang="en-GB" sz="2000">
                <a:effectLst/>
                <a:latin typeface="Aptos" panose="020B0004020202020204" pitchFamily="34" charset="0"/>
                <a:ea typeface="Calibri" panose="020F0502020204030204" pitchFamily="34" charset="0"/>
                <a:cs typeface="Calibri" panose="020F0502020204030204" pitchFamily="34" charset="0"/>
              </a:rPr>
              <a:t> in the order of EUR 0.5m to 5m, but this does not preclude proposals requesting different amounts.</a:t>
            </a:r>
            <a:endParaRPr lang="en-GB" sz="2000">
              <a:effectLst/>
              <a:latin typeface="Aptos" panose="020B000402020202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115108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05D1-1285-BAE3-A084-7D9129A0E05C}"/>
              </a:ext>
            </a:extLst>
          </p:cNvPr>
          <p:cNvSpPr>
            <a:spLocks noGrp="1"/>
          </p:cNvSpPr>
          <p:nvPr>
            <p:ph type="title"/>
          </p:nvPr>
        </p:nvSpPr>
        <p:spPr/>
        <p:txBody>
          <a:bodyPr/>
          <a:lstStyle/>
          <a:p>
            <a:r>
              <a:rPr lang="en-GB"/>
              <a:t>Timeframe</a:t>
            </a:r>
          </a:p>
        </p:txBody>
      </p:sp>
      <p:graphicFrame>
        <p:nvGraphicFramePr>
          <p:cNvPr id="6" name="Table 5">
            <a:extLst>
              <a:ext uri="{FF2B5EF4-FFF2-40B4-BE49-F238E27FC236}">
                <a16:creationId xmlns:a16="http://schemas.microsoft.com/office/drawing/2014/main" id="{953837CC-E976-2ADC-DAA5-742473F76564}"/>
              </a:ext>
            </a:extLst>
          </p:cNvPr>
          <p:cNvGraphicFramePr>
            <a:graphicFrameLocks noGrp="1"/>
          </p:cNvGraphicFramePr>
          <p:nvPr>
            <p:extLst>
              <p:ext uri="{D42A27DB-BD31-4B8C-83A1-F6EECF244321}">
                <p14:modId xmlns:p14="http://schemas.microsoft.com/office/powerpoint/2010/main" val="13779692"/>
              </p:ext>
            </p:extLst>
          </p:nvPr>
        </p:nvGraphicFramePr>
        <p:xfrm>
          <a:off x="782832" y="1828800"/>
          <a:ext cx="10433369" cy="3709395"/>
        </p:xfrm>
        <a:graphic>
          <a:graphicData uri="http://schemas.openxmlformats.org/drawingml/2006/table">
            <a:tbl>
              <a:tblPr firstRow="1" firstCol="1" bandRow="1">
                <a:tableStyleId>{5940675A-B579-460E-94D1-54222C63F5DA}</a:tableStyleId>
              </a:tblPr>
              <a:tblGrid>
                <a:gridCol w="5631823">
                  <a:extLst>
                    <a:ext uri="{9D8B030D-6E8A-4147-A177-3AD203B41FA5}">
                      <a16:colId xmlns:a16="http://schemas.microsoft.com/office/drawing/2014/main" val="1670114232"/>
                    </a:ext>
                  </a:extLst>
                </a:gridCol>
                <a:gridCol w="4801546">
                  <a:extLst>
                    <a:ext uri="{9D8B030D-6E8A-4147-A177-3AD203B41FA5}">
                      <a16:colId xmlns:a16="http://schemas.microsoft.com/office/drawing/2014/main" val="1177427148"/>
                    </a:ext>
                  </a:extLst>
                </a:gridCol>
              </a:tblGrid>
              <a:tr h="507119">
                <a:tc>
                  <a:txBody>
                    <a:bodyPr/>
                    <a:lstStyle/>
                    <a:p>
                      <a:pPr algn="l">
                        <a:lnSpc>
                          <a:spcPct val="107000"/>
                        </a:lnSpc>
                        <a:spcAft>
                          <a:spcPts val="800"/>
                        </a:spcAft>
                      </a:pPr>
                      <a:r>
                        <a:rPr lang="en-GB" sz="2000" b="1">
                          <a:effectLst/>
                          <a:latin typeface="Aptos" panose="020B0004020202020204" pitchFamily="34" charset="0"/>
                        </a:rPr>
                        <a:t>Pre-announcement</a:t>
                      </a:r>
                    </a:p>
                  </a:txBody>
                  <a:tcPr marL="68580" marR="68580" marT="0" marB="0" anchor="ctr"/>
                </a:tc>
                <a:tc>
                  <a:txBody>
                    <a:bodyPr/>
                    <a:lstStyle/>
                    <a:p>
                      <a:pPr algn="l">
                        <a:lnSpc>
                          <a:spcPct val="107000"/>
                        </a:lnSpc>
                        <a:spcAft>
                          <a:spcPts val="800"/>
                        </a:spcAft>
                      </a:pPr>
                      <a:r>
                        <a:rPr lang="en-GB" sz="2000" b="0">
                          <a:effectLst/>
                          <a:latin typeface="Aptos" panose="020B0004020202020204" pitchFamily="34" charset="0"/>
                        </a:rPr>
                        <a:t>May 2024</a:t>
                      </a:r>
                      <a:endParaRPr lang="en-GB" sz="2000" b="0">
                        <a:effectLst/>
                        <a:latin typeface="Aptos" panose="020B0004020202020204" pitchFamily="34" charset="0"/>
                        <a:ea typeface="Calibri" panose="020F0502020204030204" pitchFamily="34" charset="0"/>
                        <a:cs typeface="Vrinda" panose="020B0502040204020203" pitchFamily="34" charset="0"/>
                      </a:endParaRPr>
                    </a:p>
                  </a:txBody>
                  <a:tcPr marL="68580" marR="68580" marT="0" marB="0" anchor="ctr"/>
                </a:tc>
                <a:extLst>
                  <a:ext uri="{0D108BD9-81ED-4DB2-BD59-A6C34878D82A}">
                    <a16:rowId xmlns:a16="http://schemas.microsoft.com/office/drawing/2014/main" val="720998060"/>
                  </a:ext>
                </a:extLst>
              </a:tr>
              <a:tr h="525268">
                <a:tc>
                  <a:txBody>
                    <a:bodyPr/>
                    <a:lstStyle/>
                    <a:p>
                      <a:pPr algn="l">
                        <a:lnSpc>
                          <a:spcPct val="107000"/>
                        </a:lnSpc>
                        <a:spcAft>
                          <a:spcPts val="800"/>
                        </a:spcAft>
                      </a:pPr>
                      <a:r>
                        <a:rPr lang="en-GB" sz="2000" b="1">
                          <a:effectLst/>
                          <a:latin typeface="Aptos" panose="020B0004020202020204" pitchFamily="34" charset="0"/>
                        </a:rPr>
                        <a:t>Call opens</a:t>
                      </a:r>
                    </a:p>
                  </a:txBody>
                  <a:tcPr marL="68580" marR="68580" marT="0" marB="0" anchor="ctr"/>
                </a:tc>
                <a:tc>
                  <a:txBody>
                    <a:bodyPr/>
                    <a:lstStyle/>
                    <a:p>
                      <a:pPr algn="l">
                        <a:lnSpc>
                          <a:spcPct val="107000"/>
                        </a:lnSpc>
                        <a:spcAft>
                          <a:spcPts val="800"/>
                        </a:spcAft>
                      </a:pPr>
                      <a:r>
                        <a:rPr lang="en-GB" sz="2000" b="0">
                          <a:effectLst/>
                          <a:latin typeface="Aptos" panose="020B0004020202020204" pitchFamily="34" charset="0"/>
                        </a:rPr>
                        <a:t>13 June 2024</a:t>
                      </a:r>
                      <a:endParaRPr lang="en-GB" sz="2000" b="0">
                        <a:effectLst/>
                        <a:latin typeface="Aptos" panose="020B0004020202020204" pitchFamily="34" charset="0"/>
                        <a:ea typeface="Calibri" panose="020F0502020204030204" pitchFamily="34" charset="0"/>
                        <a:cs typeface="Vrinda" panose="020B0502040204020203" pitchFamily="34" charset="0"/>
                      </a:endParaRPr>
                    </a:p>
                  </a:txBody>
                  <a:tcPr marL="68580" marR="68580" marT="0" marB="0" anchor="ctr"/>
                </a:tc>
                <a:extLst>
                  <a:ext uri="{0D108BD9-81ED-4DB2-BD59-A6C34878D82A}">
                    <a16:rowId xmlns:a16="http://schemas.microsoft.com/office/drawing/2014/main" val="4185878991"/>
                  </a:ext>
                </a:extLst>
              </a:tr>
              <a:tr h="507119">
                <a:tc>
                  <a:txBody>
                    <a:bodyPr/>
                    <a:lstStyle/>
                    <a:p>
                      <a:pPr algn="l">
                        <a:lnSpc>
                          <a:spcPct val="107000"/>
                        </a:lnSpc>
                        <a:spcAft>
                          <a:spcPts val="800"/>
                        </a:spcAft>
                      </a:pPr>
                      <a:r>
                        <a:rPr lang="en-GB" sz="2000" b="1">
                          <a:effectLst/>
                          <a:latin typeface="Aptos" panose="020B0004020202020204" pitchFamily="34" charset="0"/>
                        </a:rPr>
                        <a:t>Submission deadline</a:t>
                      </a:r>
                    </a:p>
                  </a:txBody>
                  <a:tcPr marL="68580" marR="68580" marT="0" marB="0" anchor="ctr"/>
                </a:tc>
                <a:tc>
                  <a:txBody>
                    <a:bodyPr/>
                    <a:lstStyle/>
                    <a:p>
                      <a:pPr algn="l">
                        <a:lnSpc>
                          <a:spcPct val="107000"/>
                        </a:lnSpc>
                        <a:spcAft>
                          <a:spcPts val="800"/>
                        </a:spcAft>
                      </a:pPr>
                      <a:r>
                        <a:rPr lang="en-GB" sz="2000" b="0">
                          <a:effectLst/>
                          <a:latin typeface="Aptos" panose="020B0004020202020204" pitchFamily="34" charset="0"/>
                        </a:rPr>
                        <a:t>31 Oct 2024 (23:59 CET)</a:t>
                      </a:r>
                      <a:endParaRPr lang="en-GB" sz="2000" b="0">
                        <a:effectLst/>
                        <a:latin typeface="Aptos" panose="020B0004020202020204" pitchFamily="34" charset="0"/>
                        <a:ea typeface="Calibri" panose="020F0502020204030204" pitchFamily="34" charset="0"/>
                        <a:cs typeface="Vrinda" panose="020B0502040204020203" pitchFamily="34" charset="0"/>
                      </a:endParaRPr>
                    </a:p>
                  </a:txBody>
                  <a:tcPr marL="68580" marR="68580" marT="0" marB="0" anchor="ctr"/>
                </a:tc>
                <a:extLst>
                  <a:ext uri="{0D108BD9-81ED-4DB2-BD59-A6C34878D82A}">
                    <a16:rowId xmlns:a16="http://schemas.microsoft.com/office/drawing/2014/main" val="326868465"/>
                  </a:ext>
                </a:extLst>
              </a:tr>
              <a:tr h="507119">
                <a:tc>
                  <a:txBody>
                    <a:bodyPr/>
                    <a:lstStyle/>
                    <a:p>
                      <a:pPr algn="l">
                        <a:lnSpc>
                          <a:spcPct val="107000"/>
                        </a:lnSpc>
                        <a:spcAft>
                          <a:spcPts val="800"/>
                        </a:spcAft>
                      </a:pPr>
                      <a:r>
                        <a:rPr lang="en-GB" sz="2000" b="1">
                          <a:effectLst/>
                          <a:latin typeface="Aptos" panose="020B0004020202020204" pitchFamily="34" charset="0"/>
                        </a:rPr>
                        <a:t>National evaluation</a:t>
                      </a:r>
                    </a:p>
                  </a:txBody>
                  <a:tcPr marL="68580" marR="68580" marT="0" marB="0" anchor="ctr"/>
                </a:tc>
                <a:tc>
                  <a:txBody>
                    <a:bodyPr/>
                    <a:lstStyle/>
                    <a:p>
                      <a:pPr algn="l">
                        <a:lnSpc>
                          <a:spcPct val="107000"/>
                        </a:lnSpc>
                        <a:spcAft>
                          <a:spcPts val="800"/>
                        </a:spcAft>
                      </a:pPr>
                      <a:r>
                        <a:rPr lang="en-GB" sz="2000" b="0">
                          <a:effectLst/>
                          <a:latin typeface="Aptos" panose="020B0004020202020204" pitchFamily="34" charset="0"/>
                        </a:rPr>
                        <a:t>Nov-2024 to Jan 2025</a:t>
                      </a:r>
                      <a:endParaRPr lang="en-GB" sz="2000" b="0">
                        <a:effectLst/>
                        <a:latin typeface="Aptos" panose="020B0004020202020204" pitchFamily="34" charset="0"/>
                        <a:ea typeface="Calibri" panose="020F0502020204030204" pitchFamily="34" charset="0"/>
                        <a:cs typeface="Vrinda" panose="020B0502040204020203" pitchFamily="34" charset="0"/>
                      </a:endParaRPr>
                    </a:p>
                  </a:txBody>
                  <a:tcPr marL="68580" marR="68580" marT="0" marB="0" anchor="ctr"/>
                </a:tc>
                <a:extLst>
                  <a:ext uri="{0D108BD9-81ED-4DB2-BD59-A6C34878D82A}">
                    <a16:rowId xmlns:a16="http://schemas.microsoft.com/office/drawing/2014/main" val="3457634285"/>
                  </a:ext>
                </a:extLst>
              </a:tr>
              <a:tr h="648532">
                <a:tc>
                  <a:txBody>
                    <a:bodyPr/>
                    <a:lstStyle/>
                    <a:p>
                      <a:pPr algn="l">
                        <a:lnSpc>
                          <a:spcPct val="107000"/>
                        </a:lnSpc>
                        <a:spcAft>
                          <a:spcPts val="800"/>
                        </a:spcAft>
                      </a:pPr>
                      <a:r>
                        <a:rPr lang="en-GB" sz="2000" b="1">
                          <a:effectLst/>
                          <a:latin typeface="Aptos" panose="020B0004020202020204" pitchFamily="34" charset="0"/>
                        </a:rPr>
                        <a:t>Consensus meeting (between national funders)</a:t>
                      </a:r>
                    </a:p>
                  </a:txBody>
                  <a:tcPr marL="68580" marR="68580" marT="0" marB="0" anchor="ctr"/>
                </a:tc>
                <a:tc>
                  <a:txBody>
                    <a:bodyPr/>
                    <a:lstStyle/>
                    <a:p>
                      <a:pPr algn="l">
                        <a:lnSpc>
                          <a:spcPct val="107000"/>
                        </a:lnSpc>
                        <a:spcAft>
                          <a:spcPts val="800"/>
                        </a:spcAft>
                      </a:pPr>
                      <a:r>
                        <a:rPr lang="en-GB" sz="2000" b="0">
                          <a:effectLst/>
                          <a:latin typeface="Aptos" panose="020B0004020202020204" pitchFamily="34" charset="0"/>
                        </a:rPr>
                        <a:t>Feb 2025</a:t>
                      </a:r>
                      <a:endParaRPr lang="en-GB" sz="2000" b="0">
                        <a:effectLst/>
                        <a:latin typeface="Aptos" panose="020B0004020202020204" pitchFamily="34" charset="0"/>
                        <a:ea typeface="Calibri" panose="020F0502020204030204" pitchFamily="34" charset="0"/>
                        <a:cs typeface="Vrinda" panose="020B0502040204020203" pitchFamily="34" charset="0"/>
                      </a:endParaRPr>
                    </a:p>
                  </a:txBody>
                  <a:tcPr marL="68580" marR="68580" marT="0" marB="0" anchor="ctr"/>
                </a:tc>
                <a:extLst>
                  <a:ext uri="{0D108BD9-81ED-4DB2-BD59-A6C34878D82A}">
                    <a16:rowId xmlns:a16="http://schemas.microsoft.com/office/drawing/2014/main" val="3242507331"/>
                  </a:ext>
                </a:extLst>
              </a:tr>
              <a:tr h="507119">
                <a:tc>
                  <a:txBody>
                    <a:bodyPr/>
                    <a:lstStyle/>
                    <a:p>
                      <a:pPr algn="l">
                        <a:lnSpc>
                          <a:spcPct val="107000"/>
                        </a:lnSpc>
                        <a:spcAft>
                          <a:spcPts val="800"/>
                        </a:spcAft>
                      </a:pPr>
                      <a:r>
                        <a:rPr lang="en-GB" sz="2000" b="1">
                          <a:effectLst/>
                          <a:latin typeface="Aptos" panose="020B0004020202020204" pitchFamily="34" charset="0"/>
                        </a:rPr>
                        <a:t>National funding procedures</a:t>
                      </a:r>
                    </a:p>
                  </a:txBody>
                  <a:tcPr marL="68580" marR="68580" marT="0" marB="0" anchor="ctr"/>
                </a:tc>
                <a:tc>
                  <a:txBody>
                    <a:bodyPr/>
                    <a:lstStyle/>
                    <a:p>
                      <a:pPr algn="l">
                        <a:lnSpc>
                          <a:spcPct val="107000"/>
                        </a:lnSpc>
                        <a:spcAft>
                          <a:spcPts val="800"/>
                        </a:spcAft>
                      </a:pPr>
                      <a:r>
                        <a:rPr lang="en-GB" sz="2000" b="0" dirty="0">
                          <a:effectLst/>
                          <a:latin typeface="Aptos" panose="020B0004020202020204" pitchFamily="34" charset="0"/>
                        </a:rPr>
                        <a:t>Mar-Apr 2025</a:t>
                      </a:r>
                      <a:endParaRPr lang="en-GB" sz="2000" b="0" dirty="0">
                        <a:effectLst/>
                        <a:latin typeface="Aptos" panose="020B0004020202020204" pitchFamily="34" charset="0"/>
                        <a:ea typeface="Calibri" panose="020F0502020204030204" pitchFamily="34" charset="0"/>
                        <a:cs typeface="Vrinda" panose="020B0502040204020203" pitchFamily="34" charset="0"/>
                      </a:endParaRPr>
                    </a:p>
                  </a:txBody>
                  <a:tcPr marL="68580" marR="68580" marT="0" marB="0" anchor="ctr"/>
                </a:tc>
                <a:extLst>
                  <a:ext uri="{0D108BD9-81ED-4DB2-BD59-A6C34878D82A}">
                    <a16:rowId xmlns:a16="http://schemas.microsoft.com/office/drawing/2014/main" val="3844611167"/>
                  </a:ext>
                </a:extLst>
              </a:tr>
              <a:tr h="507119">
                <a:tc>
                  <a:txBody>
                    <a:bodyPr/>
                    <a:lstStyle/>
                    <a:p>
                      <a:pPr algn="l">
                        <a:lnSpc>
                          <a:spcPct val="107000"/>
                        </a:lnSpc>
                        <a:spcAft>
                          <a:spcPts val="800"/>
                        </a:spcAft>
                      </a:pPr>
                      <a:r>
                        <a:rPr lang="en-GB" sz="2000" b="1">
                          <a:effectLst/>
                          <a:latin typeface="Aptos" panose="020B0004020202020204" pitchFamily="34" charset="0"/>
                        </a:rPr>
                        <a:t>Project start</a:t>
                      </a:r>
                    </a:p>
                  </a:txBody>
                  <a:tcPr marL="68580" marR="68580" marT="0" marB="0" anchor="ctr"/>
                </a:tc>
                <a:tc>
                  <a:txBody>
                    <a:bodyPr/>
                    <a:lstStyle/>
                    <a:p>
                      <a:pPr algn="l">
                        <a:lnSpc>
                          <a:spcPct val="107000"/>
                        </a:lnSpc>
                        <a:spcAft>
                          <a:spcPts val="800"/>
                        </a:spcAft>
                      </a:pPr>
                      <a:r>
                        <a:rPr lang="en-GB" sz="2000" b="0" dirty="0">
                          <a:effectLst/>
                          <a:latin typeface="Aptos" panose="020B0004020202020204" pitchFamily="34" charset="0"/>
                        </a:rPr>
                        <a:t>May-Jun 2025</a:t>
                      </a:r>
                      <a:endParaRPr lang="en-GB" sz="2000" b="0" dirty="0">
                        <a:effectLst/>
                        <a:latin typeface="Aptos" panose="020B0004020202020204" pitchFamily="34" charset="0"/>
                        <a:ea typeface="Calibri" panose="020F0502020204030204" pitchFamily="34" charset="0"/>
                        <a:cs typeface="Vrinda" panose="020B0502040204020203" pitchFamily="34" charset="0"/>
                      </a:endParaRPr>
                    </a:p>
                  </a:txBody>
                  <a:tcPr marL="68580" marR="68580" marT="0" marB="0" anchor="ctr"/>
                </a:tc>
                <a:extLst>
                  <a:ext uri="{0D108BD9-81ED-4DB2-BD59-A6C34878D82A}">
                    <a16:rowId xmlns:a16="http://schemas.microsoft.com/office/drawing/2014/main" val="916560103"/>
                  </a:ext>
                </a:extLst>
              </a:tr>
            </a:tbl>
          </a:graphicData>
        </a:graphic>
      </p:graphicFrame>
    </p:spTree>
    <p:extLst>
      <p:ext uri="{BB962C8B-B14F-4D97-AF65-F5344CB8AC3E}">
        <p14:creationId xmlns:p14="http://schemas.microsoft.com/office/powerpoint/2010/main" val="45563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3A1D-8FBB-A6A9-855C-235F6EF6A6CB}"/>
              </a:ext>
            </a:extLst>
          </p:cNvPr>
          <p:cNvSpPr>
            <a:spLocks noGrp="1"/>
          </p:cNvSpPr>
          <p:nvPr>
            <p:ph type="title"/>
          </p:nvPr>
        </p:nvSpPr>
        <p:spPr>
          <a:xfrm>
            <a:off x="352062" y="0"/>
            <a:ext cx="11511022" cy="914400"/>
          </a:xfrm>
        </p:spPr>
        <p:txBody>
          <a:bodyPr/>
          <a:lstStyle/>
          <a:p>
            <a:r>
              <a:rPr lang="en-GB"/>
              <a:t>Matchmaking website</a:t>
            </a:r>
          </a:p>
        </p:txBody>
      </p:sp>
      <p:sp>
        <p:nvSpPr>
          <p:cNvPr id="6" name="TextBox 5">
            <a:extLst>
              <a:ext uri="{FF2B5EF4-FFF2-40B4-BE49-F238E27FC236}">
                <a16:creationId xmlns:a16="http://schemas.microsoft.com/office/drawing/2014/main" id="{6F23D15D-02C8-30F8-0D29-1DE3E092E302}"/>
              </a:ext>
            </a:extLst>
          </p:cNvPr>
          <p:cNvSpPr txBox="1"/>
          <p:nvPr/>
        </p:nvSpPr>
        <p:spPr>
          <a:xfrm>
            <a:off x="8136417" y="4455257"/>
            <a:ext cx="3447812"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a:latin typeface="Aptos" panose="020B0004020202020204" pitchFamily="34" charset="0"/>
                <a:ea typeface="Aptos" panose="020B0004020202020204" pitchFamily="34" charset="0"/>
                <a:cs typeface="Aptos" panose="020B0004020202020204" pitchFamily="34" charset="0"/>
              </a:rPr>
              <a:t>A</a:t>
            </a:r>
            <a:r>
              <a:rPr lang="en-GB" sz="200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US" sz="2000">
                <a:latin typeface="Aptos" panose="020B0004020202020204" pitchFamily="34" charset="0"/>
                <a:ea typeface="Aptos" panose="020B0004020202020204" pitchFamily="34" charset="0"/>
                <a:cs typeface="Aptos" panose="020B0004020202020204" pitchFamily="34" charset="0"/>
              </a:rPr>
              <a:t>v</a:t>
            </a:r>
            <a:r>
              <a:rPr lang="en-US" sz="2000">
                <a:solidFill>
                  <a:srgbClr val="000000"/>
                </a:solidFill>
                <a:effectLst/>
                <a:latin typeface="Aptos" panose="020B0004020202020204" pitchFamily="34" charset="0"/>
                <a:ea typeface="Aptos" panose="020B0004020202020204" pitchFamily="34" charset="0"/>
                <a:cs typeface="Aptos" panose="020B0004020202020204" pitchFamily="34" charset="0"/>
              </a:rPr>
              <a:t>irtual marketplace to present project ideas and facilitate matchmaking. </a:t>
            </a:r>
          </a:p>
          <a:p>
            <a:endParaRPr lang="en-US" sz="2000">
              <a:latin typeface="Aptos" panose="020B0004020202020204" pitchFamily="34" charset="0"/>
              <a:ea typeface="Aptos" panose="020B0004020202020204" pitchFamily="34" charset="0"/>
              <a:cs typeface="Aptos" panose="020B0004020202020204" pitchFamily="34" charset="0"/>
            </a:endParaRPr>
          </a:p>
          <a:p>
            <a:r>
              <a:rPr lang="en-US" sz="2000">
                <a:solidFill>
                  <a:srgbClr val="000000"/>
                </a:solidFill>
                <a:effectLst/>
                <a:latin typeface="Aptos" panose="020B0004020202020204" pitchFamily="34" charset="0"/>
                <a:ea typeface="Aptos" panose="020B0004020202020204" pitchFamily="34" charset="0"/>
                <a:cs typeface="Aptos" panose="020B0004020202020204" pitchFamily="34" charset="0"/>
              </a:rPr>
              <a:t>Once registered, you can message and setup video calls with other registered users. </a:t>
            </a:r>
            <a:endParaRPr lang="en-GB" sz="2000">
              <a:solidFill>
                <a:srgbClr val="000000"/>
              </a:solidFill>
              <a:effectLst/>
              <a:latin typeface="Aptos" panose="020B0004020202020204" pitchFamily="34" charset="0"/>
              <a:ea typeface="Aptos" panose="020B0004020202020204" pitchFamily="34" charset="0"/>
              <a:cs typeface="Aptos" panose="020B0004020202020204" pitchFamily="34" charset="0"/>
            </a:endParaRPr>
          </a:p>
        </p:txBody>
      </p:sp>
      <p:pic>
        <p:nvPicPr>
          <p:cNvPr id="7" name="Picture 6">
            <a:extLst>
              <a:ext uri="{FF2B5EF4-FFF2-40B4-BE49-F238E27FC236}">
                <a16:creationId xmlns:a16="http://schemas.microsoft.com/office/drawing/2014/main" id="{A85B7612-3235-EBE8-F16B-1BA07A58A0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94489"/>
            <a:ext cx="8410587" cy="2420458"/>
          </a:xfrm>
          <a:prstGeom prst="rect">
            <a:avLst/>
          </a:prstGeom>
        </p:spPr>
      </p:pic>
      <p:pic>
        <p:nvPicPr>
          <p:cNvPr id="9" name="Picture 8">
            <a:extLst>
              <a:ext uri="{FF2B5EF4-FFF2-40B4-BE49-F238E27FC236}">
                <a16:creationId xmlns:a16="http://schemas.microsoft.com/office/drawing/2014/main" id="{BDFF10CD-DE5E-33E4-E0AD-CC18157283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9471" y="67516"/>
            <a:ext cx="3074229" cy="4320225"/>
          </a:xfrm>
          <a:prstGeom prst="rect">
            <a:avLst/>
          </a:prstGeom>
        </p:spPr>
      </p:pic>
      <p:pic>
        <p:nvPicPr>
          <p:cNvPr id="13" name="Picture 12">
            <a:extLst>
              <a:ext uri="{FF2B5EF4-FFF2-40B4-BE49-F238E27FC236}">
                <a16:creationId xmlns:a16="http://schemas.microsoft.com/office/drawing/2014/main" id="{0FBBBC8D-D93B-D285-F5DB-2B4A1E1F59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7623" y="4077410"/>
            <a:ext cx="6298568" cy="2216372"/>
          </a:xfrm>
          <a:prstGeom prst="rect">
            <a:avLst/>
          </a:prstGeom>
        </p:spPr>
      </p:pic>
      <p:sp>
        <p:nvSpPr>
          <p:cNvPr id="14" name="TextBox 13">
            <a:extLst>
              <a:ext uri="{FF2B5EF4-FFF2-40B4-BE49-F238E27FC236}">
                <a16:creationId xmlns:a16="http://schemas.microsoft.com/office/drawing/2014/main" id="{9298606A-6DC5-AA7B-035A-98978AEA5713}"/>
              </a:ext>
            </a:extLst>
          </p:cNvPr>
          <p:cNvSpPr txBox="1"/>
          <p:nvPr/>
        </p:nvSpPr>
        <p:spPr>
          <a:xfrm>
            <a:off x="1946507" y="3723086"/>
            <a:ext cx="5709684" cy="369332"/>
          </a:xfrm>
          <a:prstGeom prst="rect">
            <a:avLst/>
          </a:prstGeom>
          <a:noFill/>
        </p:spPr>
        <p:txBody>
          <a:bodyPr wrap="square" rtlCol="0">
            <a:spAutoFit/>
          </a:bodyPr>
          <a:lstStyle/>
          <a:p>
            <a:r>
              <a:rPr lang="en-GB" sz="1800" b="1" u="sng">
                <a:solidFill>
                  <a:srgbClr val="000000"/>
                </a:solidFill>
                <a:effectLst/>
                <a:latin typeface="Aptos" panose="020B0004020202020204" pitchFamily="34" charset="0"/>
                <a:ea typeface="Aptos" panose="020B0004020202020204" pitchFamily="34" charset="0"/>
                <a:cs typeface="Aptos" panose="020B0004020202020204" pitchFamily="34" charset="0"/>
                <a:hlinkClick r:id="rId5"/>
              </a:rPr>
              <a:t>https://eureka-resilience-call-2024.b2match.io/</a:t>
            </a:r>
            <a:r>
              <a:rPr lang="en-GB" sz="1800" b="1" u="sng">
                <a:solidFill>
                  <a:srgbClr val="000000"/>
                </a:solidFill>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378565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700C-6FED-55BB-D1B9-6DD4908CA492}"/>
              </a:ext>
            </a:extLst>
          </p:cNvPr>
          <p:cNvSpPr>
            <a:spLocks noGrp="1"/>
          </p:cNvSpPr>
          <p:nvPr>
            <p:ph type="title"/>
          </p:nvPr>
        </p:nvSpPr>
        <p:spPr>
          <a:xfrm>
            <a:off x="352063" y="365126"/>
            <a:ext cx="11511022" cy="717989"/>
          </a:xfrm>
        </p:spPr>
        <p:txBody>
          <a:bodyPr/>
          <a:lstStyle/>
          <a:p>
            <a:r>
              <a:rPr lang="en-GB"/>
              <a:t>Eureka website</a:t>
            </a:r>
          </a:p>
        </p:txBody>
      </p:sp>
      <p:pic>
        <p:nvPicPr>
          <p:cNvPr id="6" name="Picture 5">
            <a:extLst>
              <a:ext uri="{FF2B5EF4-FFF2-40B4-BE49-F238E27FC236}">
                <a16:creationId xmlns:a16="http://schemas.microsoft.com/office/drawing/2014/main" id="{636F1461-DEB0-B593-142F-7F713C8A38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87348"/>
            <a:ext cx="9571653" cy="4474107"/>
          </a:xfrm>
          <a:prstGeom prst="rect">
            <a:avLst/>
          </a:prstGeom>
        </p:spPr>
      </p:pic>
      <p:sp>
        <p:nvSpPr>
          <p:cNvPr id="7" name="TextBox 6">
            <a:extLst>
              <a:ext uri="{FF2B5EF4-FFF2-40B4-BE49-F238E27FC236}">
                <a16:creationId xmlns:a16="http://schemas.microsoft.com/office/drawing/2014/main" id="{8042A201-D621-5567-4AF9-C9C71BC11980}"/>
              </a:ext>
            </a:extLst>
          </p:cNvPr>
          <p:cNvSpPr txBox="1"/>
          <p:nvPr/>
        </p:nvSpPr>
        <p:spPr>
          <a:xfrm>
            <a:off x="9509341" y="3199122"/>
            <a:ext cx="2605926"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a:latin typeface="Aptos" panose="020B0004020202020204" pitchFamily="34" charset="0"/>
              </a:rPr>
              <a:t>Call information</a:t>
            </a:r>
          </a:p>
          <a:p>
            <a:pPr marL="0" marR="0" indent="0" algn="l" defTabSz="4572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Aptos" panose="020B0004020202020204" pitchFamily="34" charset="0"/>
              <a:sym typeface="Calibri"/>
            </a:endParaRPr>
          </a:p>
          <a:p>
            <a:pPr marL="0" marR="0" indent="0" algn="l"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a:ln>
                  <a:noFill/>
                </a:ln>
                <a:solidFill>
                  <a:srgbClr val="000000"/>
                </a:solidFill>
                <a:effectLst/>
                <a:uFillTx/>
                <a:latin typeface="Aptos" panose="020B0004020202020204" pitchFamily="34" charset="0"/>
                <a:sym typeface="Calibri"/>
              </a:rPr>
              <a:t>Contact your national funding body</a:t>
            </a:r>
          </a:p>
          <a:p>
            <a:pPr marL="0" marR="0" indent="0" algn="l" defTabSz="457200" rtl="0" fontAlgn="auto" latinLnBrk="0" hangingPunct="0">
              <a:lnSpc>
                <a:spcPct val="100000"/>
              </a:lnSpc>
              <a:spcBef>
                <a:spcPts val="0"/>
              </a:spcBef>
              <a:spcAft>
                <a:spcPts val="0"/>
              </a:spcAft>
              <a:buClrTx/>
              <a:buSzTx/>
              <a:buFontTx/>
              <a:buNone/>
              <a:tabLst/>
            </a:pPr>
            <a:endParaRPr lang="en-GB" sz="2000">
              <a:solidFill>
                <a:srgbClr val="000000"/>
              </a:solidFill>
              <a:latin typeface="Aptos" panose="020B0004020202020204" pitchFamily="34" charset="0"/>
              <a:sym typeface="Calibri"/>
            </a:endParaRPr>
          </a:p>
          <a:p>
            <a:pPr defTabSz="457200" hangingPunct="0"/>
            <a:r>
              <a:rPr lang="en-GB" sz="2000">
                <a:latin typeface="Aptos" panose="020B0004020202020204" pitchFamily="34" charset="0"/>
              </a:rPr>
              <a:t>How to apply + link to apply</a:t>
            </a:r>
          </a:p>
          <a:p>
            <a:pPr marL="0" marR="0" indent="0" algn="l" defTabSz="4572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Aptos" panose="020B0004020202020204" pitchFamily="34" charset="0"/>
              <a:sym typeface="Calibri"/>
            </a:endParaRPr>
          </a:p>
        </p:txBody>
      </p:sp>
      <p:sp>
        <p:nvSpPr>
          <p:cNvPr id="8" name="TextBox 7">
            <a:extLst>
              <a:ext uri="{FF2B5EF4-FFF2-40B4-BE49-F238E27FC236}">
                <a16:creationId xmlns:a16="http://schemas.microsoft.com/office/drawing/2014/main" id="{DA05753D-52F0-F904-8E74-28BDDA224A93}"/>
              </a:ext>
            </a:extLst>
          </p:cNvPr>
          <p:cNvSpPr txBox="1"/>
          <p:nvPr/>
        </p:nvSpPr>
        <p:spPr>
          <a:xfrm>
            <a:off x="2424223" y="6145619"/>
            <a:ext cx="5709684" cy="369332"/>
          </a:xfrm>
          <a:prstGeom prst="rect">
            <a:avLst/>
          </a:prstGeom>
          <a:noFill/>
        </p:spPr>
        <p:txBody>
          <a:bodyPr wrap="square" rtlCol="0">
            <a:spAutoFit/>
          </a:bodyPr>
          <a:lstStyle/>
          <a:p>
            <a:r>
              <a:rPr lang="en-GB" sz="1800" b="1" u="sng">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a:rPr>
              <a:t>https://eurekanetwork.org/opencalls/</a:t>
            </a:r>
            <a:r>
              <a:rPr lang="en-GB" sz="1800" b="1" u="sng">
                <a:solidFill>
                  <a:srgbClr val="000000"/>
                </a:solidFill>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52249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30B4-4E33-D087-C32B-4F0DC055F837}"/>
            </a:ext>
          </a:extLst>
        </p:cNvPr>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65597E04-0C9F-D330-E374-14BDE6138E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83599"/>
            <a:ext cx="5042368" cy="1813801"/>
          </a:xfrm>
          <a:prstGeom prst="rect">
            <a:avLst/>
          </a:prstGeom>
        </p:spPr>
      </p:pic>
      <p:sp>
        <p:nvSpPr>
          <p:cNvPr id="5" name="TextBox 4">
            <a:extLst>
              <a:ext uri="{FF2B5EF4-FFF2-40B4-BE49-F238E27FC236}">
                <a16:creationId xmlns:a16="http://schemas.microsoft.com/office/drawing/2014/main" id="{494EDE1B-B7EC-E325-3BBE-D039CBBA4844}"/>
              </a:ext>
            </a:extLst>
          </p:cNvPr>
          <p:cNvSpPr txBox="1"/>
          <p:nvPr/>
        </p:nvSpPr>
        <p:spPr>
          <a:xfrm>
            <a:off x="5042368" y="1312870"/>
            <a:ext cx="7048032" cy="4801314"/>
          </a:xfrm>
          <a:prstGeom prst="rect">
            <a:avLst/>
          </a:prstGeom>
          <a:solidFill>
            <a:schemeClr val="accent6">
              <a:lumMod val="20000"/>
              <a:lumOff val="80000"/>
              <a:alpha val="54000"/>
            </a:schemeClr>
          </a:solidFill>
        </p:spPr>
        <p:txBody>
          <a:bodyPr wrap="square" lIns="91440" tIns="45720" rIns="91440" bIns="45720" rtlCol="0" anchor="t">
            <a:spAutoFit/>
          </a:bodyPr>
          <a:lstStyle/>
          <a:p>
            <a:r>
              <a:rPr lang="en-US">
                <a:latin typeface="Calibri" panose="020F0502020204030204" pitchFamily="34" charset="0"/>
                <a:cs typeface="Calibri" panose="020F0502020204030204" pitchFamily="34" charset="0"/>
              </a:rPr>
              <a:t>14:00 – Welcome and Introduction to Eureka – Jorge Liz, Operations manager </a:t>
            </a:r>
            <a:r>
              <a:rPr lang="en-US" err="1">
                <a:latin typeface="Calibri" panose="020F0502020204030204" pitchFamily="34" charset="0"/>
                <a:cs typeface="Calibri" panose="020F0502020204030204" pitchFamily="34" charset="0"/>
              </a:rPr>
              <a:t>GlobalStars</a:t>
            </a:r>
            <a:r>
              <a:rPr lang="en-US">
                <a:latin typeface="Calibri" panose="020F0502020204030204" pitchFamily="34" charset="0"/>
                <a:cs typeface="Calibri" panose="020F0502020204030204" pitchFamily="34" charset="0"/>
              </a:rPr>
              <a:t>, Network Projects and Corporate Activities (ESE)</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14:10 – Disasters and resilience, a thematic introduction – Duygu Celik, Assoc. Prof. Dr. (TÜBİTAK)</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14:20 – Call overview – Linden Farrer, Clusters Coordinator (ESE)</a:t>
            </a:r>
          </a:p>
          <a:p>
            <a:endParaRPr lang="en-US">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14:30 – Evaluation criteria, thresholds, and IT platform for proposal submission </a:t>
            </a:r>
            <a:r>
              <a:rPr lang="en-US">
                <a:latin typeface="Calibri" panose="020F0502020204030204" pitchFamily="34" charset="0"/>
                <a:cs typeface="Calibri" panose="020F0502020204030204" pitchFamily="34" charset="0"/>
              </a:rPr>
              <a:t>–</a:t>
            </a:r>
            <a:r>
              <a:rPr lang="en-US" b="1">
                <a:latin typeface="Calibri" panose="020F0502020204030204" pitchFamily="34" charset="0"/>
                <a:cs typeface="Calibri" panose="020F0502020204030204" pitchFamily="34" charset="0"/>
              </a:rPr>
              <a:t> Hilde Haeleydt, Programme Management Officer (ESE)</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14:40 – End-user needs – Rafael Van den Bergh, Disaster Preparedness Focal Point (Belgian Red Cross-Flanders)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14:50 – Project idea pitches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15:30 – End</a:t>
            </a:r>
            <a:endParaRPr lang="pt-B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203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668A0C-03C7-6124-8F14-324CA2B603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00271-9357-418F-84D4-EBAD5C1BED5D}" type="slidenum">
              <a:rPr kumimoji="0" lang="en-BE" sz="1200" b="0" i="0" u="none" strike="noStrike" kern="1200" cap="none" spc="0" normalizeH="0" baseline="0" noProof="0" smtClean="0">
                <a:ln>
                  <a:noFill/>
                </a:ln>
                <a:solidFill>
                  <a:srgbClr val="161949">
                    <a:tint val="75000"/>
                  </a:srgbClr>
                </a:solidFill>
                <a:effectLst/>
                <a:uLnTx/>
                <a:uFillTx/>
                <a:latin typeface="Inconsolata" panose="00000509000000000000"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BE" sz="1200" b="0" i="0" u="none" strike="noStrike" kern="1200" cap="none" spc="0" normalizeH="0" baseline="0" noProof="0">
              <a:ln>
                <a:noFill/>
              </a:ln>
              <a:solidFill>
                <a:srgbClr val="161949">
                  <a:tint val="75000"/>
                </a:srgbClr>
              </a:solidFill>
              <a:effectLst/>
              <a:uLnTx/>
              <a:uFillTx/>
              <a:latin typeface="Inconsolata" panose="00000509000000000000" pitchFamily="49" charset="0"/>
              <a:ea typeface="+mn-ea"/>
              <a:cs typeface="+mn-cs"/>
            </a:endParaRPr>
          </a:p>
        </p:txBody>
      </p:sp>
      <p:sp>
        <p:nvSpPr>
          <p:cNvPr id="12" name="Slide Number Placeholder 4">
            <a:extLst>
              <a:ext uri="{FF2B5EF4-FFF2-40B4-BE49-F238E27FC236}">
                <a16:creationId xmlns:a16="http://schemas.microsoft.com/office/drawing/2014/main" id="{9A8AF431-9656-C7CE-B934-E100DA202DBA}"/>
              </a:ext>
            </a:extLst>
          </p:cNvPr>
          <p:cNvSpPr txBox="1">
            <a:spLocks/>
          </p:cNvSpPr>
          <p:nvPr/>
        </p:nvSpPr>
        <p:spPr>
          <a:xfrm>
            <a:off x="11204748" y="6356350"/>
            <a:ext cx="640975" cy="365125"/>
          </a:xfrm>
          <a:prstGeom prst="rect">
            <a:avLst/>
          </a:prstGeom>
        </p:spPr>
        <p:txBody>
          <a:bodyPr vert="horz" lIns="91440" tIns="45720" rIns="91440" bIns="45720" rtlCol="0" anchor="ctr"/>
          <a:lstStyle>
            <a:defPPr>
              <a:defRPr lang="en-BE"/>
            </a:defPPr>
            <a:lvl1pPr marL="0" algn="r" defTabSz="914400" rtl="0" eaLnBrk="1" latinLnBrk="0" hangingPunct="1">
              <a:defRPr sz="1200" kern="1200">
                <a:solidFill>
                  <a:schemeClr val="tx1">
                    <a:tint val="75000"/>
                  </a:schemeClr>
                </a:solidFill>
                <a:latin typeface="Inconsolata" panose="00000509000000000000"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E500271-9357-418F-84D4-EBAD5C1BED5D}" type="slidenum">
              <a:rPr kumimoji="0" lang="en-BE" sz="1200" b="0" i="0" u="none" strike="noStrike" kern="1200" cap="none" spc="0" normalizeH="0" baseline="0" noProof="0" smtClean="0">
                <a:ln>
                  <a:noFill/>
                </a:ln>
                <a:solidFill>
                  <a:srgbClr val="161949">
                    <a:tint val="75000"/>
                  </a:srgbClr>
                </a:solidFill>
                <a:effectLst/>
                <a:uLnTx/>
                <a:uFillTx/>
                <a:latin typeface="Inconsolata" panose="00000509000000000000"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BE" sz="1200" b="0" i="0" u="none" strike="noStrike" kern="1200" cap="none" spc="0" normalizeH="0" baseline="0" noProof="0">
              <a:ln>
                <a:noFill/>
              </a:ln>
              <a:solidFill>
                <a:srgbClr val="161949">
                  <a:tint val="75000"/>
                </a:srgbClr>
              </a:solidFill>
              <a:effectLst/>
              <a:uLnTx/>
              <a:uFillTx/>
              <a:latin typeface="Inconsolata" panose="00000509000000000000" pitchFamily="49" charset="0"/>
              <a:ea typeface="+mn-ea"/>
              <a:cs typeface="+mn-cs"/>
            </a:endParaRPr>
          </a:p>
        </p:txBody>
      </p:sp>
      <p:sp>
        <p:nvSpPr>
          <p:cNvPr id="6" name="TextBox 1">
            <a:extLst>
              <a:ext uri="{FF2B5EF4-FFF2-40B4-BE49-F238E27FC236}">
                <a16:creationId xmlns:a16="http://schemas.microsoft.com/office/drawing/2014/main" id="{3360B76D-2FB3-AC42-0FF0-7A44EA07CDFE}"/>
              </a:ext>
            </a:extLst>
          </p:cNvPr>
          <p:cNvSpPr txBox="1"/>
          <p:nvPr/>
        </p:nvSpPr>
        <p:spPr>
          <a:xfrm>
            <a:off x="0" y="1157801"/>
            <a:ext cx="12192000" cy="4801314"/>
          </a:xfrm>
          <a:prstGeom prst="rect">
            <a:avLst/>
          </a:prstGeom>
          <a:solidFill>
            <a:schemeClr val="bg1">
              <a:alpha val="69000"/>
            </a:schemeClr>
          </a:solid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600"/>
              </a:spcBef>
              <a:spcAft>
                <a:spcPts val="0"/>
              </a:spcAft>
              <a:buClr>
                <a:srgbClr val="71BD54"/>
              </a:buClr>
              <a:buSzPct val="94000"/>
              <a:buFontTx/>
              <a:buBlip>
                <a:blip r:embed="rId2"/>
              </a:buBlip>
              <a:tabLst/>
              <a:defRPr/>
            </a:pPr>
            <a:r>
              <a:rPr kumimoji="0" lang="en-US" sz="2400" b="0" i="0" u="none" strike="noStrike" kern="1200" cap="none" spc="0" normalizeH="0" baseline="0" noProof="0" dirty="0">
                <a:ln>
                  <a:noFill/>
                </a:ln>
                <a:solidFill>
                  <a:srgbClr val="161949"/>
                </a:solidFill>
                <a:effectLst/>
                <a:uLnTx/>
                <a:uFillTx/>
                <a:latin typeface="Nunito Sans Bold"/>
                <a:ea typeface="Calibri"/>
                <a:cs typeface="Vrinda"/>
              </a:rPr>
              <a:t>Impact (market)</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Is the market properly addressed (i.e. size, access and risks)?</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Is the value creation properly addressed (i.e. employment opportunities and environmental and societal benefits)?</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What are the competitive advantages of your project (i.e. strategic importance, enhanced capabilities and visibility)?</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Are your </a:t>
            </a:r>
            <a:r>
              <a:rPr kumimoji="0" lang="en-US" sz="1000" b="0" i="0" u="none" strike="noStrike" kern="1200" cap="none" spc="0" normalizeH="0" baseline="0" noProof="0" dirty="0" err="1">
                <a:ln>
                  <a:noFill/>
                </a:ln>
                <a:solidFill>
                  <a:srgbClr val="161949"/>
                </a:solidFill>
                <a:effectLst/>
                <a:uLnTx/>
                <a:uFillTx/>
                <a:latin typeface="Nunito Sans Bold"/>
                <a:ea typeface="Calibri"/>
                <a:cs typeface="Vrinda"/>
              </a:rPr>
              <a:t>commercialisation</a:t>
            </a: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 plans clear and realistic (i.e. return on investment, geographical and sectoral impact)?</a:t>
            </a:r>
          </a:p>
          <a:p>
            <a:pPr marL="342900" marR="0" lvl="0" indent="-342900" algn="l" defTabSz="914400" rtl="0" eaLnBrk="1" fontAlgn="auto" latinLnBrk="0" hangingPunct="1">
              <a:lnSpc>
                <a:spcPct val="100000"/>
              </a:lnSpc>
              <a:spcBef>
                <a:spcPts val="600"/>
              </a:spcBef>
              <a:spcAft>
                <a:spcPts val="0"/>
              </a:spcAft>
              <a:buClr>
                <a:srgbClr val="71BD54"/>
              </a:buClr>
              <a:buSzPct val="94000"/>
              <a:buFontTx/>
              <a:buBlip>
                <a:blip r:embed="rId2"/>
              </a:buBlip>
              <a:tabLst/>
              <a:defRPr/>
            </a:pPr>
            <a:r>
              <a:rPr kumimoji="0" lang="en-US" sz="2400" b="0" i="0" u="none" strike="noStrike" kern="1200" cap="none" spc="0" normalizeH="0" baseline="0" noProof="0" dirty="0">
                <a:ln>
                  <a:noFill/>
                </a:ln>
                <a:solidFill>
                  <a:srgbClr val="161949"/>
                </a:solidFill>
                <a:effectLst/>
                <a:uLnTx/>
                <a:uFillTx/>
                <a:latin typeface="Nunito Sans Bold"/>
                <a:ea typeface="Calibri"/>
                <a:cs typeface="Vrinda"/>
              </a:rPr>
              <a:t>Excellence (technology)</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What is the degree of innovation? (i.e. is the proposed product, process or service state-of-the-art? </a:t>
            </a:r>
          </a:p>
          <a:p>
            <a:pPr marL="628650" lvl="1" indent="-17145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     Is there sufficient technological maturity and risk)?</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How is the new knowledge going to be used?</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Is your project scientifically and technically challenging for consortium partners?</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Is the technical achievability and risk properly addressed?</a:t>
            </a:r>
          </a:p>
          <a:p>
            <a:pPr marL="342900" marR="0" lvl="0" indent="-342900" algn="l" defTabSz="914400" rtl="0" eaLnBrk="1" fontAlgn="auto" latinLnBrk="0" hangingPunct="1">
              <a:lnSpc>
                <a:spcPct val="100000"/>
              </a:lnSpc>
              <a:spcBef>
                <a:spcPts val="600"/>
              </a:spcBef>
              <a:spcAft>
                <a:spcPts val="0"/>
              </a:spcAft>
              <a:buClr>
                <a:srgbClr val="71BD54"/>
              </a:buClr>
              <a:buSzPct val="94000"/>
              <a:buFontTx/>
              <a:buBlip>
                <a:blip r:embed="rId2"/>
              </a:buBlip>
              <a:tabLst/>
              <a:defRPr/>
            </a:pPr>
            <a:r>
              <a:rPr kumimoji="0" lang="en-US" sz="2400" b="0" i="0" u="none" strike="noStrike" kern="1200" cap="none" spc="0" normalizeH="0" baseline="0" noProof="0" dirty="0">
                <a:ln>
                  <a:noFill/>
                </a:ln>
                <a:solidFill>
                  <a:srgbClr val="161949"/>
                </a:solidFill>
                <a:effectLst/>
                <a:uLnTx/>
                <a:uFillTx/>
                <a:latin typeface="Nunito Sans Bold"/>
                <a:ea typeface="Calibri"/>
                <a:cs typeface="Vrinda"/>
              </a:rPr>
              <a:t>Quality and efficiency of implementation (consortium)</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What is the quality of your consortium (i.e. balance of the partnership and technological, managerial and financial capabilities of each partner)?</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Is there added value through international cooperation?</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Is your project management and planning realistic and clearly defined (i.e. methodology, planning approach, milestones and deliverables)?</a:t>
            </a:r>
          </a:p>
          <a:p>
            <a:pPr marL="800100" lvl="1" indent="-342900">
              <a:spcBef>
                <a:spcPts val="600"/>
              </a:spcBef>
              <a:buClr>
                <a:srgbClr val="71BD54"/>
              </a:buClr>
              <a:buSzPct val="94000"/>
              <a:buFont typeface="Wingdings" panose="05000000000000000000" pitchFamily="2" charset="2"/>
              <a:buChar char="Ø"/>
              <a:defRPr/>
            </a:pPr>
            <a:r>
              <a:rPr kumimoji="0" lang="en-US" sz="1000" b="0" i="0" u="none" strike="noStrike" kern="1200" cap="none" spc="0" normalizeH="0" baseline="0" noProof="0" dirty="0">
                <a:ln>
                  <a:noFill/>
                </a:ln>
                <a:solidFill>
                  <a:srgbClr val="161949"/>
                </a:solidFill>
                <a:effectLst/>
                <a:uLnTx/>
                <a:uFillTx/>
                <a:latin typeface="Nunito Sans Bold"/>
                <a:ea typeface="Calibri"/>
                <a:cs typeface="Vrinda"/>
              </a:rPr>
              <a:t>Is your cost structure reasonable (i.e. costs and financial commitment for each consortium partner)?</a:t>
            </a:r>
          </a:p>
          <a:p>
            <a:pPr marL="342900" marR="0" lvl="0" indent="-342900" algn="l" defTabSz="914400" rtl="0" eaLnBrk="1" fontAlgn="auto" latinLnBrk="0" hangingPunct="1">
              <a:lnSpc>
                <a:spcPct val="100000"/>
              </a:lnSpc>
              <a:spcBef>
                <a:spcPts val="600"/>
              </a:spcBef>
              <a:spcAft>
                <a:spcPts val="0"/>
              </a:spcAft>
              <a:buClr>
                <a:srgbClr val="71BD54"/>
              </a:buClr>
              <a:buSzPct val="94000"/>
              <a:buFontTx/>
              <a:buBlip>
                <a:blip r:embed="rId2"/>
              </a:buBlip>
              <a:tabLst/>
              <a:defRPr/>
            </a:pPr>
            <a:r>
              <a:rPr kumimoji="0" lang="en-US" sz="2400" b="0" i="0" u="none" strike="noStrike" kern="1200" cap="none" spc="0" normalizeH="0" baseline="0" noProof="0" dirty="0">
                <a:ln>
                  <a:noFill/>
                </a:ln>
                <a:solidFill>
                  <a:srgbClr val="161949"/>
                </a:solidFill>
                <a:effectLst/>
                <a:uLnTx/>
                <a:uFillTx/>
                <a:latin typeface="Nunito Sans Bold"/>
                <a:ea typeface="Calibri"/>
                <a:cs typeface="Vrinda"/>
              </a:rPr>
              <a:t>Overall perception</a:t>
            </a:r>
          </a:p>
        </p:txBody>
      </p:sp>
      <p:sp>
        <p:nvSpPr>
          <p:cNvPr id="7" name="TextBox 2">
            <a:extLst>
              <a:ext uri="{FF2B5EF4-FFF2-40B4-BE49-F238E27FC236}">
                <a16:creationId xmlns:a16="http://schemas.microsoft.com/office/drawing/2014/main" id="{6E0F96DC-2158-17ED-6804-FBA3B8069934}"/>
              </a:ext>
            </a:extLst>
          </p:cNvPr>
          <p:cNvSpPr txBox="1"/>
          <p:nvPr/>
        </p:nvSpPr>
        <p:spPr>
          <a:xfrm>
            <a:off x="440825" y="620373"/>
            <a:ext cx="10930559" cy="707886"/>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61949"/>
                </a:solidFill>
                <a:effectLst/>
                <a:uLnTx/>
                <a:uFillTx/>
                <a:latin typeface="Nunito Sans Bold"/>
                <a:ea typeface="Inconsolata"/>
                <a:cs typeface="Vrinda"/>
              </a:rPr>
              <a:t>Call evaluation criteria</a:t>
            </a:r>
          </a:p>
        </p:txBody>
      </p:sp>
      <p:sp>
        <p:nvSpPr>
          <p:cNvPr id="3" name="CuadroTexto 1">
            <a:extLst>
              <a:ext uri="{FF2B5EF4-FFF2-40B4-BE49-F238E27FC236}">
                <a16:creationId xmlns:a16="http://schemas.microsoft.com/office/drawing/2014/main" id="{AD0CC06F-4CFB-7905-94DD-60E917769E40}"/>
              </a:ext>
            </a:extLst>
          </p:cNvPr>
          <p:cNvSpPr txBox="1"/>
          <p:nvPr/>
        </p:nvSpPr>
        <p:spPr>
          <a:xfrm>
            <a:off x="1516267" y="6352983"/>
            <a:ext cx="9547386" cy="338554"/>
          </a:xfrm>
          <a:prstGeom prst="rect">
            <a:avLst/>
          </a:prstGeom>
          <a:noFill/>
        </p:spPr>
        <p:txBody>
          <a:bodyPr wrap="square" lIns="91440" tIns="45720" rIns="91440" bIns="45720" rtlCol="0" anchor="t">
            <a:spAutoFit/>
          </a:bodyPr>
          <a:lstStyle/>
          <a:p>
            <a:pPr marL="0" marR="0" lvl="0" indent="0" algn="l" defTabSz="914400">
              <a:lnSpc>
                <a:spcPct val="100000"/>
              </a:lnSpc>
              <a:spcBef>
                <a:spcPts val="0"/>
              </a:spcBef>
              <a:spcAft>
                <a:spcPts val="0"/>
              </a:spcAft>
              <a:buNone/>
              <a:tabLst/>
              <a:defRPr/>
            </a:pPr>
            <a:r>
              <a:rPr lang="es-ES" sz="1600">
                <a:solidFill>
                  <a:srgbClr val="161949"/>
                </a:solidFill>
                <a:ea typeface="+mn-lt"/>
                <a:cs typeface="+mn-lt"/>
                <a:hlinkClick r:id="rId3"/>
              </a:rPr>
              <a:t>https://eurekanetwork.org/opencalls</a:t>
            </a:r>
            <a:r>
              <a:rPr kumimoji="0" lang="es-ES" sz="1600" b="0" i="0" u="none" strike="noStrike" kern="1200" cap="none" spc="0" normalizeH="0" baseline="0" noProof="0">
                <a:ln>
                  <a:noFill/>
                </a:ln>
                <a:solidFill>
                  <a:srgbClr val="161949"/>
                </a:solidFill>
                <a:effectLst/>
                <a:uLnTx/>
                <a:uFillTx/>
                <a:ea typeface="+mn-lt"/>
                <a:cs typeface="+mn-lt"/>
                <a:hlinkClick r:id="rId3"/>
              </a:rPr>
              <a:t>/</a:t>
            </a:r>
            <a:r>
              <a:rPr lang="es-ES" sz="1600">
                <a:solidFill>
                  <a:srgbClr val="161949"/>
                </a:solidFill>
                <a:ea typeface="+mn-lt"/>
                <a:cs typeface="+mn-lt"/>
                <a:hlinkClick r:id="rId3"/>
              </a:rPr>
              <a:t>network-projects-disaster-resilience-response-recovery-2024</a:t>
            </a:r>
            <a:r>
              <a:rPr kumimoji="0" lang="es-ES" sz="1600" b="0" i="0" u="none" strike="noStrike" kern="1200" cap="none" spc="0" normalizeH="0" baseline="0" noProof="0">
                <a:ln>
                  <a:noFill/>
                </a:ln>
                <a:solidFill>
                  <a:srgbClr val="161949"/>
                </a:solidFill>
                <a:effectLst/>
                <a:uLnTx/>
                <a:uFillTx/>
                <a:ea typeface="+mn-lt"/>
                <a:cs typeface="+mn-lt"/>
                <a:hlinkClick r:id="rId3"/>
              </a:rPr>
              <a:t>/</a:t>
            </a:r>
            <a:endParaRPr lang="en-US" sz="1600">
              <a:ea typeface="+mn-lt"/>
              <a:cs typeface="+mn-lt"/>
            </a:endParaRPr>
          </a:p>
        </p:txBody>
      </p:sp>
    </p:spTree>
    <p:extLst>
      <p:ext uri="{BB962C8B-B14F-4D97-AF65-F5344CB8AC3E}">
        <p14:creationId xmlns:p14="http://schemas.microsoft.com/office/powerpoint/2010/main" val="1730623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63CA-E8B6-3AF5-2831-EB7787EFB1DD}"/>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75DD67E5-161F-2991-3CEF-1C9308563E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9724" y="2233534"/>
            <a:ext cx="5750438" cy="2154654"/>
          </a:xfrm>
          <a:prstGeom prst="rect">
            <a:avLst/>
          </a:prstGeom>
        </p:spPr>
      </p:pic>
      <p:sp>
        <p:nvSpPr>
          <p:cNvPr id="5" name="Slide Number Placeholder 4">
            <a:extLst>
              <a:ext uri="{FF2B5EF4-FFF2-40B4-BE49-F238E27FC236}">
                <a16:creationId xmlns:a16="http://schemas.microsoft.com/office/drawing/2014/main" id="{9A971D1B-8B37-7D43-35AE-3B65E5741C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00271-9357-418F-84D4-EBAD5C1BED5D}" type="slidenum">
              <a:rPr kumimoji="0" lang="en-BE" sz="1200" b="0" i="0" u="none" strike="noStrike" kern="1200" cap="none" spc="0" normalizeH="0" baseline="0" noProof="0" smtClean="0">
                <a:ln>
                  <a:noFill/>
                </a:ln>
                <a:solidFill>
                  <a:srgbClr val="161949">
                    <a:tint val="75000"/>
                  </a:srgbClr>
                </a:solidFill>
                <a:effectLst/>
                <a:uLnTx/>
                <a:uFillTx/>
                <a:latin typeface="Inconsolata" panose="00000509000000000000"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BE" sz="1200" b="0" i="0" u="none" strike="noStrike" kern="1200" cap="none" spc="0" normalizeH="0" baseline="0" noProof="0">
              <a:ln>
                <a:noFill/>
              </a:ln>
              <a:solidFill>
                <a:srgbClr val="161949">
                  <a:tint val="75000"/>
                </a:srgbClr>
              </a:solidFill>
              <a:effectLst/>
              <a:uLnTx/>
              <a:uFillTx/>
              <a:latin typeface="Inconsolata" panose="00000509000000000000" pitchFamily="49" charset="0"/>
              <a:ea typeface="+mn-ea"/>
              <a:cs typeface="+mn-cs"/>
            </a:endParaRPr>
          </a:p>
        </p:txBody>
      </p:sp>
      <p:sp>
        <p:nvSpPr>
          <p:cNvPr id="12" name="Slide Number Placeholder 4">
            <a:extLst>
              <a:ext uri="{FF2B5EF4-FFF2-40B4-BE49-F238E27FC236}">
                <a16:creationId xmlns:a16="http://schemas.microsoft.com/office/drawing/2014/main" id="{5420A1A2-1FDC-06DC-E85F-676AD8A9051B}"/>
              </a:ext>
            </a:extLst>
          </p:cNvPr>
          <p:cNvSpPr txBox="1">
            <a:spLocks/>
          </p:cNvSpPr>
          <p:nvPr/>
        </p:nvSpPr>
        <p:spPr>
          <a:xfrm>
            <a:off x="11204748" y="6356350"/>
            <a:ext cx="640975" cy="365125"/>
          </a:xfrm>
          <a:prstGeom prst="rect">
            <a:avLst/>
          </a:prstGeom>
        </p:spPr>
        <p:txBody>
          <a:bodyPr vert="horz" lIns="91440" tIns="45720" rIns="91440" bIns="45720" rtlCol="0" anchor="ctr"/>
          <a:lstStyle>
            <a:defPPr>
              <a:defRPr lang="en-BE"/>
            </a:defPPr>
            <a:lvl1pPr marL="0" algn="r" defTabSz="914400" rtl="0" eaLnBrk="1" latinLnBrk="0" hangingPunct="1">
              <a:defRPr sz="1200" kern="1200">
                <a:solidFill>
                  <a:schemeClr val="tx1">
                    <a:tint val="75000"/>
                  </a:schemeClr>
                </a:solidFill>
                <a:latin typeface="Inconsolata" panose="00000509000000000000"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E500271-9357-418F-84D4-EBAD5C1BED5D}" type="slidenum">
              <a:rPr kumimoji="0" lang="en-BE" sz="1200" b="0" i="0" u="none" strike="noStrike" kern="1200" cap="none" spc="0" normalizeH="0" baseline="0" noProof="0" smtClean="0">
                <a:ln>
                  <a:noFill/>
                </a:ln>
                <a:solidFill>
                  <a:srgbClr val="161949">
                    <a:tint val="75000"/>
                  </a:srgbClr>
                </a:solidFill>
                <a:effectLst/>
                <a:uLnTx/>
                <a:uFillTx/>
                <a:latin typeface="Inconsolata" panose="00000509000000000000"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BE" sz="1200" b="0" i="0" u="none" strike="noStrike" kern="1200" cap="none" spc="0" normalizeH="0" baseline="0" noProof="0">
              <a:ln>
                <a:noFill/>
              </a:ln>
              <a:solidFill>
                <a:srgbClr val="161949">
                  <a:tint val="75000"/>
                </a:srgbClr>
              </a:solidFill>
              <a:effectLst/>
              <a:uLnTx/>
              <a:uFillTx/>
              <a:latin typeface="Inconsolata" panose="00000509000000000000" pitchFamily="49" charset="0"/>
              <a:ea typeface="+mn-ea"/>
              <a:cs typeface="+mn-cs"/>
            </a:endParaRPr>
          </a:p>
        </p:txBody>
      </p:sp>
      <p:sp>
        <p:nvSpPr>
          <p:cNvPr id="7" name="TextBox 2">
            <a:extLst>
              <a:ext uri="{FF2B5EF4-FFF2-40B4-BE49-F238E27FC236}">
                <a16:creationId xmlns:a16="http://schemas.microsoft.com/office/drawing/2014/main" id="{4414D769-377B-E95C-04BB-C8DE868C8B04}"/>
              </a:ext>
            </a:extLst>
          </p:cNvPr>
          <p:cNvSpPr txBox="1"/>
          <p:nvPr/>
        </p:nvSpPr>
        <p:spPr>
          <a:xfrm>
            <a:off x="440825" y="620373"/>
            <a:ext cx="10930559" cy="707886"/>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61949"/>
                </a:solidFill>
                <a:effectLst/>
                <a:uLnTx/>
                <a:uFillTx/>
                <a:latin typeface="Nunito Sans Bold"/>
                <a:ea typeface="Inconsolata"/>
                <a:cs typeface="Vrinda"/>
              </a:rPr>
              <a:t>Call evaluation scores &amp; threshold</a:t>
            </a:r>
          </a:p>
        </p:txBody>
      </p:sp>
      <p:pic>
        <p:nvPicPr>
          <p:cNvPr id="4" name="Picture 3">
            <a:extLst>
              <a:ext uri="{FF2B5EF4-FFF2-40B4-BE49-F238E27FC236}">
                <a16:creationId xmlns:a16="http://schemas.microsoft.com/office/drawing/2014/main" id="{B4A414CC-4DCB-E320-29FD-072D398560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6" y="1676387"/>
            <a:ext cx="10687128" cy="3505226"/>
          </a:xfrm>
          <a:prstGeom prst="rect">
            <a:avLst/>
          </a:prstGeom>
        </p:spPr>
      </p:pic>
      <p:sp>
        <p:nvSpPr>
          <p:cNvPr id="6" name="CuadroTexto 1">
            <a:extLst>
              <a:ext uri="{FF2B5EF4-FFF2-40B4-BE49-F238E27FC236}">
                <a16:creationId xmlns:a16="http://schemas.microsoft.com/office/drawing/2014/main" id="{B6D892F1-BEC3-A4E4-CB7F-832C6B7059E4}"/>
              </a:ext>
            </a:extLst>
          </p:cNvPr>
          <p:cNvSpPr txBox="1"/>
          <p:nvPr/>
        </p:nvSpPr>
        <p:spPr>
          <a:xfrm>
            <a:off x="1538248" y="6301695"/>
            <a:ext cx="9547386" cy="338554"/>
          </a:xfrm>
          <a:prstGeom prst="rect">
            <a:avLst/>
          </a:prstGeom>
          <a:noFill/>
        </p:spPr>
        <p:txBody>
          <a:bodyPr wrap="square" lIns="91440" tIns="45720" rIns="91440" bIns="45720" rtlCol="0" anchor="t">
            <a:spAutoFit/>
          </a:bodyPr>
          <a:lstStyle/>
          <a:p>
            <a:pPr marL="0" marR="0" lvl="0" indent="0" algn="l" defTabSz="914400">
              <a:lnSpc>
                <a:spcPct val="100000"/>
              </a:lnSpc>
              <a:spcBef>
                <a:spcPts val="0"/>
              </a:spcBef>
              <a:spcAft>
                <a:spcPts val="0"/>
              </a:spcAft>
              <a:buNone/>
              <a:tabLst/>
              <a:defRPr/>
            </a:pPr>
            <a:r>
              <a:rPr lang="es-ES" sz="1600">
                <a:solidFill>
                  <a:srgbClr val="161949"/>
                </a:solidFill>
                <a:ea typeface="+mn-lt"/>
                <a:cs typeface="+mn-lt"/>
                <a:hlinkClick r:id="rId4"/>
              </a:rPr>
              <a:t>https://eurekanetwork.org/opencalls</a:t>
            </a:r>
            <a:r>
              <a:rPr kumimoji="0" lang="es-ES" sz="1600" b="0" i="0" u="none" strike="noStrike" kern="1200" cap="none" spc="0" normalizeH="0" baseline="0" noProof="0">
                <a:ln>
                  <a:noFill/>
                </a:ln>
                <a:solidFill>
                  <a:srgbClr val="161949"/>
                </a:solidFill>
                <a:effectLst/>
                <a:uLnTx/>
                <a:uFillTx/>
                <a:ea typeface="+mn-lt"/>
                <a:cs typeface="+mn-lt"/>
                <a:hlinkClick r:id="rId4"/>
              </a:rPr>
              <a:t>/</a:t>
            </a:r>
            <a:r>
              <a:rPr lang="es-ES" sz="1600">
                <a:solidFill>
                  <a:srgbClr val="161949"/>
                </a:solidFill>
                <a:ea typeface="+mn-lt"/>
                <a:cs typeface="+mn-lt"/>
                <a:hlinkClick r:id="rId4"/>
              </a:rPr>
              <a:t>network-projects-disaster-resilience-response-recovery-2024</a:t>
            </a:r>
            <a:r>
              <a:rPr kumimoji="0" lang="es-ES" sz="1600" b="0" i="0" u="none" strike="noStrike" kern="1200" cap="none" spc="0" normalizeH="0" baseline="0" noProof="0">
                <a:ln>
                  <a:noFill/>
                </a:ln>
                <a:solidFill>
                  <a:srgbClr val="161949"/>
                </a:solidFill>
                <a:effectLst/>
                <a:uLnTx/>
                <a:uFillTx/>
                <a:ea typeface="+mn-lt"/>
                <a:cs typeface="+mn-lt"/>
                <a:hlinkClick r:id="rId4"/>
              </a:rPr>
              <a:t>/</a:t>
            </a:r>
            <a:endParaRPr lang="en-US" sz="1600">
              <a:ea typeface="+mn-lt"/>
              <a:cs typeface="+mn-lt"/>
            </a:endParaRPr>
          </a:p>
        </p:txBody>
      </p:sp>
    </p:spTree>
    <p:extLst>
      <p:ext uri="{BB962C8B-B14F-4D97-AF65-F5344CB8AC3E}">
        <p14:creationId xmlns:p14="http://schemas.microsoft.com/office/powerpoint/2010/main" val="255440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30B4-4E33-D087-C32B-4F0DC055F837}"/>
            </a:ext>
          </a:extLst>
        </p:cNvPr>
        <p:cNvGrpSpPr/>
        <p:nvPr/>
      </p:nvGrpSpPr>
      <p:grpSpPr>
        <a:xfrm>
          <a:off x="0" y="0"/>
          <a:ext cx="0" cy="0"/>
          <a:chOff x="0" y="0"/>
          <a:chExt cx="0" cy="0"/>
        </a:xfrm>
      </p:grpSpPr>
      <p:sp>
        <p:nvSpPr>
          <p:cNvPr id="7" name="TextBox 2">
            <a:extLst>
              <a:ext uri="{FF2B5EF4-FFF2-40B4-BE49-F238E27FC236}">
                <a16:creationId xmlns:a16="http://schemas.microsoft.com/office/drawing/2014/main" id="{1CC5B448-765E-461B-040B-05EB0B4E9C6D}"/>
              </a:ext>
            </a:extLst>
          </p:cNvPr>
          <p:cNvSpPr txBox="1"/>
          <p:nvPr/>
        </p:nvSpPr>
        <p:spPr>
          <a:xfrm>
            <a:off x="1470581" y="189818"/>
            <a:ext cx="9900803" cy="1384995"/>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61949"/>
                </a:solidFill>
                <a:effectLst/>
                <a:uLnTx/>
                <a:uFillTx/>
                <a:latin typeface="Nunito Sans Bold"/>
                <a:ea typeface="Inconsolata"/>
                <a:cs typeface="Vrinda"/>
              </a:rPr>
              <a:t>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161949"/>
              </a:solidFill>
              <a:effectLst/>
              <a:uLnTx/>
              <a:uFillTx/>
              <a:latin typeface="Nunito Sans Bold"/>
              <a:ea typeface="Inconsolata" pitchFamily="49" charset="77"/>
              <a:cs typeface="Vrinda" panose="020B0502040204020203" pitchFamily="34" charset="0"/>
            </a:endParaRPr>
          </a:p>
        </p:txBody>
      </p:sp>
      <p:pic>
        <p:nvPicPr>
          <p:cNvPr id="4" name="Picture 3" descr="A blue and black logo&#10;&#10;Description automatically generated">
            <a:extLst>
              <a:ext uri="{FF2B5EF4-FFF2-40B4-BE49-F238E27FC236}">
                <a16:creationId xmlns:a16="http://schemas.microsoft.com/office/drawing/2014/main" id="{65597E04-0C9F-D330-E374-14BDE6138E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83599"/>
            <a:ext cx="5042368" cy="1813801"/>
          </a:xfrm>
          <a:prstGeom prst="rect">
            <a:avLst/>
          </a:prstGeom>
        </p:spPr>
      </p:pic>
      <p:sp>
        <p:nvSpPr>
          <p:cNvPr id="3" name="TextBox 2">
            <a:extLst>
              <a:ext uri="{FF2B5EF4-FFF2-40B4-BE49-F238E27FC236}">
                <a16:creationId xmlns:a16="http://schemas.microsoft.com/office/drawing/2014/main" id="{7819B74E-F82C-6056-4521-203A49308506}"/>
              </a:ext>
            </a:extLst>
          </p:cNvPr>
          <p:cNvSpPr txBox="1"/>
          <p:nvPr/>
        </p:nvSpPr>
        <p:spPr>
          <a:xfrm>
            <a:off x="5042368" y="1312870"/>
            <a:ext cx="7048032" cy="5355312"/>
          </a:xfrm>
          <a:prstGeom prst="rect">
            <a:avLst/>
          </a:prstGeom>
          <a:solidFill>
            <a:schemeClr val="accent6">
              <a:lumMod val="20000"/>
              <a:lumOff val="80000"/>
              <a:alpha val="54000"/>
            </a:schemeClr>
          </a:solidFill>
        </p:spPr>
        <p:txBody>
          <a:bodyPr wrap="square" lIns="91440" tIns="45720" rIns="91440" bIns="45720" rtlCol="0" anchor="t">
            <a:spAutoFit/>
          </a:bodyPr>
          <a:lstStyle/>
          <a:p>
            <a:r>
              <a:rPr lang="en-US" b="1"/>
              <a:t>14:00 </a:t>
            </a:r>
            <a:r>
              <a:rPr lang="en-US">
                <a:latin typeface="Calibri" panose="020F0502020204030204" pitchFamily="34" charset="0"/>
                <a:cs typeface="Calibri" panose="020F0502020204030204" pitchFamily="34" charset="0"/>
              </a:rPr>
              <a:t>–</a:t>
            </a:r>
            <a:r>
              <a:rPr lang="en-US" b="1"/>
              <a:t> Welcome and introduction to Eureka – Jorge Liz, Operations manager </a:t>
            </a:r>
            <a:r>
              <a:rPr lang="en-US" b="1" err="1"/>
              <a:t>GlobalStars</a:t>
            </a:r>
            <a:r>
              <a:rPr lang="en-US" b="1"/>
              <a:t>, Network Projects and Corporate Activities (ESE)</a:t>
            </a:r>
          </a:p>
          <a:p>
            <a:endParaRPr lang="en-US"/>
          </a:p>
          <a:p>
            <a:r>
              <a:rPr lang="en-US"/>
              <a:t>14:10 – Disasters and resilience, a thematic introduction – Duygu Celik, Assoc. Prof. Dr. (TÜBİTAK)</a:t>
            </a:r>
          </a:p>
          <a:p>
            <a:endParaRPr lang="en-US"/>
          </a:p>
          <a:p>
            <a:r>
              <a:rPr lang="en-US"/>
              <a:t>14:20 – Call overview – Linden Farrer, Clusters Coordinator (ESE)</a:t>
            </a:r>
          </a:p>
          <a:p>
            <a:endParaRPr lang="en-US"/>
          </a:p>
          <a:p>
            <a:r>
              <a:rPr lang="en-US"/>
              <a:t>14:30 – Evaluation criteria, thresholds, and IT platform for proposal submission </a:t>
            </a:r>
            <a:r>
              <a:rPr lang="en-US">
                <a:latin typeface="Calibri" panose="020F0502020204030204" pitchFamily="34" charset="0"/>
                <a:cs typeface="Calibri" panose="020F0502020204030204" pitchFamily="34" charset="0"/>
              </a:rPr>
              <a:t>–</a:t>
            </a:r>
            <a:r>
              <a:rPr lang="en-US"/>
              <a:t> Hilde Haeleydt, Programme Management Officer (ESE)</a:t>
            </a:r>
          </a:p>
          <a:p>
            <a:endParaRPr lang="en-US"/>
          </a:p>
          <a:p>
            <a:r>
              <a:rPr lang="en-US"/>
              <a:t>14:40 – End-user needs </a:t>
            </a:r>
            <a:r>
              <a:rPr lang="en-US">
                <a:latin typeface="Calibri" panose="020F0502020204030204" pitchFamily="34" charset="0"/>
                <a:cs typeface="Calibri" panose="020F0502020204030204" pitchFamily="34" charset="0"/>
              </a:rPr>
              <a:t>–</a:t>
            </a:r>
            <a:r>
              <a:rPr lang="en-US"/>
              <a:t> Rafael Van den Bergh, Disaster Preparedness Focal Point (Belgian Red Cross-Flanders)</a:t>
            </a:r>
          </a:p>
          <a:p>
            <a:endParaRPr lang="en-US"/>
          </a:p>
          <a:p>
            <a:r>
              <a:rPr lang="en-US"/>
              <a:t>14:50 </a:t>
            </a:r>
            <a:r>
              <a:rPr lang="en-US">
                <a:latin typeface="Calibri" panose="020F0502020204030204" pitchFamily="34" charset="0"/>
                <a:cs typeface="Calibri" panose="020F0502020204030204" pitchFamily="34" charset="0"/>
              </a:rPr>
              <a:t>–</a:t>
            </a:r>
            <a:r>
              <a:rPr lang="en-US"/>
              <a:t> Project idea pitches</a:t>
            </a:r>
          </a:p>
          <a:p>
            <a:endParaRPr lang="en-US"/>
          </a:p>
          <a:p>
            <a:r>
              <a:rPr lang="en-US"/>
              <a:t>15:30 </a:t>
            </a:r>
            <a:r>
              <a:rPr lang="en-US">
                <a:latin typeface="Calibri" panose="020F0502020204030204" pitchFamily="34" charset="0"/>
                <a:cs typeface="Calibri" panose="020F0502020204030204" pitchFamily="34" charset="0"/>
              </a:rPr>
              <a:t>–</a:t>
            </a:r>
            <a:r>
              <a:rPr lang="en-US"/>
              <a:t> End</a:t>
            </a:r>
            <a:endParaRPr lang="pt-BR"/>
          </a:p>
        </p:txBody>
      </p:sp>
    </p:spTree>
    <p:extLst>
      <p:ext uri="{BB962C8B-B14F-4D97-AF65-F5344CB8AC3E}">
        <p14:creationId xmlns:p14="http://schemas.microsoft.com/office/powerpoint/2010/main" val="1058650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1D3B76-63ED-1C59-1A07-8B70B0F10D6D}"/>
              </a:ext>
            </a:extLst>
          </p:cNvPr>
          <p:cNvPicPr>
            <a:picLocks noChangeAspect="1"/>
          </p:cNvPicPr>
          <p:nvPr/>
        </p:nvPicPr>
        <p:blipFill>
          <a:blip r:embed="rId3"/>
          <a:stretch>
            <a:fillRect/>
          </a:stretch>
        </p:blipFill>
        <p:spPr>
          <a:xfrm>
            <a:off x="314325" y="6190425"/>
            <a:ext cx="1467055" cy="571580"/>
          </a:xfrm>
          <a:prstGeom prst="rect">
            <a:avLst/>
          </a:prstGeom>
        </p:spPr>
      </p:pic>
      <p:sp>
        <p:nvSpPr>
          <p:cNvPr id="6" name="Title 1">
            <a:extLst>
              <a:ext uri="{FF2B5EF4-FFF2-40B4-BE49-F238E27FC236}">
                <a16:creationId xmlns:a16="http://schemas.microsoft.com/office/drawing/2014/main" id="{BFAF7534-E8AA-21B1-5913-48D8E8B6133D}"/>
              </a:ext>
            </a:extLst>
          </p:cNvPr>
          <p:cNvSpPr>
            <a:spLocks noGrp="1"/>
          </p:cNvSpPr>
          <p:nvPr>
            <p:ph type="title"/>
          </p:nvPr>
        </p:nvSpPr>
        <p:spPr>
          <a:xfrm>
            <a:off x="838200" y="365125"/>
            <a:ext cx="10515600" cy="807893"/>
          </a:xfrm>
        </p:spPr>
        <p:txBody>
          <a:bodyPr/>
          <a:lstStyle/>
          <a:p>
            <a:pPr algn="ctr"/>
            <a:r>
              <a:rPr lang="en-GB" sz="4400" b="1">
                <a:solidFill>
                  <a:srgbClr val="71BD54"/>
                </a:solidFill>
                <a:latin typeface="Nunito Sans"/>
                <a:ea typeface="+mn-ea"/>
                <a:cs typeface="+mn-cs"/>
                <a:hlinkClick r:id="rId4"/>
              </a:rPr>
              <a:t>www.eurekanetwork.org</a:t>
            </a:r>
            <a:endParaRPr lang="en-GB" b="1">
              <a:solidFill>
                <a:schemeClr val="accent1"/>
              </a:solidFill>
              <a:latin typeface="Nunito Sans" pitchFamily="2" charset="77"/>
            </a:endParaRPr>
          </a:p>
        </p:txBody>
      </p:sp>
      <p:sp>
        <p:nvSpPr>
          <p:cNvPr id="4" name="Arrow: Up 3">
            <a:extLst>
              <a:ext uri="{FF2B5EF4-FFF2-40B4-BE49-F238E27FC236}">
                <a16:creationId xmlns:a16="http://schemas.microsoft.com/office/drawing/2014/main" id="{7D6AD9F6-9EC8-8205-02F9-A0CEE336FE24}"/>
              </a:ext>
            </a:extLst>
          </p:cNvPr>
          <p:cNvSpPr/>
          <p:nvPr/>
        </p:nvSpPr>
        <p:spPr>
          <a:xfrm>
            <a:off x="7782560" y="1330960"/>
            <a:ext cx="355600" cy="264160"/>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22BE6E86-6780-A63D-1B2B-65F439E815AB}"/>
              </a:ext>
            </a:extLst>
          </p:cNvPr>
          <p:cNvSpPr/>
          <p:nvPr/>
        </p:nvSpPr>
        <p:spPr>
          <a:xfrm>
            <a:off x="3312160" y="2479040"/>
            <a:ext cx="5455920" cy="1046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a:extLst>
              <a:ext uri="{FF2B5EF4-FFF2-40B4-BE49-F238E27FC236}">
                <a16:creationId xmlns:a16="http://schemas.microsoft.com/office/drawing/2014/main" id="{19742093-AB99-FCEE-B780-ADDD091104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4577" y="1168138"/>
            <a:ext cx="8478981" cy="5555196"/>
          </a:xfrm>
          <a:prstGeom prst="rect">
            <a:avLst/>
          </a:prstGeom>
        </p:spPr>
      </p:pic>
    </p:spTree>
    <p:extLst>
      <p:ext uri="{BB962C8B-B14F-4D97-AF65-F5344CB8AC3E}">
        <p14:creationId xmlns:p14="http://schemas.microsoft.com/office/powerpoint/2010/main" val="281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EE123-2AAA-1778-CEB0-EBD7370F104D}"/>
              </a:ext>
            </a:extLst>
          </p:cNvPr>
          <p:cNvPicPr>
            <a:picLocks noChangeAspect="1"/>
          </p:cNvPicPr>
          <p:nvPr/>
        </p:nvPicPr>
        <p:blipFill>
          <a:blip r:embed="rId3"/>
          <a:stretch>
            <a:fillRect/>
          </a:stretch>
        </p:blipFill>
        <p:spPr>
          <a:xfrm>
            <a:off x="3100921" y="2140301"/>
            <a:ext cx="8706979" cy="4701310"/>
          </a:xfrm>
          <a:prstGeom prst="rect">
            <a:avLst/>
          </a:prstGeom>
        </p:spPr>
      </p:pic>
      <p:sp>
        <p:nvSpPr>
          <p:cNvPr id="7" name="Title 6">
            <a:extLst>
              <a:ext uri="{FF2B5EF4-FFF2-40B4-BE49-F238E27FC236}">
                <a16:creationId xmlns:a16="http://schemas.microsoft.com/office/drawing/2014/main" id="{76F2FA0B-C379-4EAE-8221-BED659B5ACF9}"/>
              </a:ext>
            </a:extLst>
          </p:cNvPr>
          <p:cNvSpPr>
            <a:spLocks noGrp="1"/>
          </p:cNvSpPr>
          <p:nvPr>
            <p:ph type="ctrTitle"/>
          </p:nvPr>
        </p:nvSpPr>
        <p:spPr>
          <a:xfrm>
            <a:off x="3190373" y="1745983"/>
            <a:ext cx="5207669" cy="590919"/>
          </a:xfrm>
          <a:ln w="19050">
            <a:solidFill>
              <a:schemeClr val="accent4"/>
            </a:solidFill>
          </a:ln>
        </p:spPr>
        <p:txBody>
          <a:bodyPr anchor="ctr">
            <a:normAutofit fontScale="90000"/>
          </a:bodyPr>
          <a:lstStyle/>
          <a:p>
            <a:pPr algn="ctr"/>
            <a:r>
              <a:rPr lang="en-GB" sz="2800">
                <a:solidFill>
                  <a:schemeClr val="accent4"/>
                </a:solidFill>
                <a:latin typeface="Trebuchet MS"/>
                <a:hlinkClick r:id="rId4">
                  <a:extLst>
                    <a:ext uri="{A12FA001-AC4F-418D-AE19-62706E023703}">
                      <ahyp:hlinkClr xmlns:ahyp="http://schemas.microsoft.com/office/drawing/2018/hyperlinkcolor" val="tx"/>
                    </a:ext>
                  </a:extLst>
                </a:hlinkClick>
              </a:rPr>
              <a:t>https://eureka.smartsimple.ie/</a:t>
            </a:r>
            <a:endParaRPr lang="en-GB" sz="2800">
              <a:solidFill>
                <a:schemeClr val="accent4"/>
              </a:solidFill>
            </a:endParaRPr>
          </a:p>
        </p:txBody>
      </p:sp>
      <p:pic>
        <p:nvPicPr>
          <p:cNvPr id="16" name="Graphic 15" descr="Alarm clock with solid fill">
            <a:extLst>
              <a:ext uri="{FF2B5EF4-FFF2-40B4-BE49-F238E27FC236}">
                <a16:creationId xmlns:a16="http://schemas.microsoft.com/office/drawing/2014/main" id="{A6C1599A-B8F8-417E-B6A4-F265334343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840173">
            <a:off x="425837" y="3515715"/>
            <a:ext cx="850267" cy="850267"/>
          </a:xfrm>
          <a:prstGeom prst="rect">
            <a:avLst/>
          </a:prstGeom>
        </p:spPr>
      </p:pic>
      <p:sp>
        <p:nvSpPr>
          <p:cNvPr id="24" name="TextBox 23">
            <a:extLst>
              <a:ext uri="{FF2B5EF4-FFF2-40B4-BE49-F238E27FC236}">
                <a16:creationId xmlns:a16="http://schemas.microsoft.com/office/drawing/2014/main" id="{44B923F5-728D-4B29-9C87-B8A115957AB7}"/>
              </a:ext>
            </a:extLst>
          </p:cNvPr>
          <p:cNvSpPr txBox="1"/>
          <p:nvPr/>
        </p:nvSpPr>
        <p:spPr>
          <a:xfrm>
            <a:off x="342976" y="4276784"/>
            <a:ext cx="268921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latin typeface="Minion Pro" panose="02040503050306020203"/>
              </a:rPr>
              <a:t>31</a:t>
            </a:r>
            <a:r>
              <a:rPr kumimoji="0" lang="en-US" sz="2400" b="1" i="0" u="none" strike="noStrike" kern="1200" cap="none" spc="0" normalizeH="0" baseline="0" noProof="0">
                <a:ln>
                  <a:noFill/>
                </a:ln>
                <a:effectLst/>
                <a:uLnTx/>
                <a:uFillTx/>
                <a:latin typeface="Minion Pro" panose="02040503050306020203"/>
                <a:ea typeface="+mn-ea"/>
                <a:cs typeface="+mn-cs"/>
              </a:rPr>
              <a:t> </a:t>
            </a:r>
            <a:r>
              <a:rPr lang="en-US" sz="2400" b="1">
                <a:latin typeface="Minion Pro" panose="02040503050306020203"/>
              </a:rPr>
              <a:t>October</a:t>
            </a:r>
            <a:r>
              <a:rPr kumimoji="0" lang="en-US" sz="2400" b="1" i="0" u="none" strike="noStrike" kern="1200" cap="none" spc="0" normalizeH="0" baseline="0" noProof="0">
                <a:ln>
                  <a:noFill/>
                </a:ln>
                <a:effectLst/>
                <a:uLnTx/>
                <a:uFillTx/>
                <a:latin typeface="Minion Pro" panose="02040503050306020203"/>
                <a:ea typeface="+mn-ea"/>
                <a:cs typeface="+mn-cs"/>
              </a:rPr>
              <a:t> 2024</a:t>
            </a:r>
            <a:endParaRPr lang="en-US" sz="2400" b="1" i="0" u="none" strike="noStrike" kern="1200" cap="none" spc="0" normalizeH="0" baseline="0" noProof="0">
              <a:ln>
                <a:noFill/>
              </a:ln>
              <a:effectLst/>
              <a:uLnTx/>
              <a:uFillTx/>
              <a:latin typeface="Minion Pro" panose="0204050305030602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latin typeface="Minion Pro" panose="02040503050306020203"/>
              </a:rPr>
              <a:t>23</a:t>
            </a:r>
            <a:r>
              <a:rPr kumimoji="0" lang="en-US" sz="2400" b="1" i="0" u="none" strike="noStrike" kern="1200" cap="none" spc="0" normalizeH="0" baseline="0" noProof="0">
                <a:ln>
                  <a:noFill/>
                </a:ln>
                <a:effectLst/>
                <a:uLnTx/>
                <a:uFillTx/>
                <a:latin typeface="Minion Pro" panose="02040503050306020203"/>
                <a:ea typeface="+mn-ea"/>
                <a:cs typeface="+mn-cs"/>
              </a:rPr>
              <a:t>:59 CET</a:t>
            </a:r>
            <a:endParaRPr kumimoji="0" lang="en-BE" sz="2400" b="1" i="0" u="none" strike="noStrike" kern="1200" cap="none" spc="0" normalizeH="0" baseline="0" noProof="0">
              <a:ln>
                <a:noFill/>
              </a:ln>
              <a:effectLst/>
              <a:uLnTx/>
              <a:uFillTx/>
              <a:latin typeface="Minion Pro" panose="02040503050306020203"/>
              <a:ea typeface="+mn-ea"/>
              <a:cs typeface="+mn-cs"/>
            </a:endParaRPr>
          </a:p>
        </p:txBody>
      </p:sp>
      <p:sp>
        <p:nvSpPr>
          <p:cNvPr id="37" name="TextBox 36">
            <a:extLst>
              <a:ext uri="{FF2B5EF4-FFF2-40B4-BE49-F238E27FC236}">
                <a16:creationId xmlns:a16="http://schemas.microsoft.com/office/drawing/2014/main" id="{128A244D-3839-4E18-B959-E29D0408DA75}"/>
              </a:ext>
            </a:extLst>
          </p:cNvPr>
          <p:cNvSpPr txBox="1"/>
          <p:nvPr/>
        </p:nvSpPr>
        <p:spPr>
          <a:xfrm>
            <a:off x="687982" y="821358"/>
            <a:ext cx="10224781" cy="95410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Nunito Sans"/>
                <a:hlinkClick r:id="rId7"/>
              </a:rPr>
              <a:t>https://www.eurekanetwork.org/opencalls/network-projects-disaster-resilience-response-recovery-2024/</a:t>
            </a:r>
            <a:endParaRPr kumimoji="0" lang="en-BE" sz="2800" b="1" i="0" u="none" strike="noStrike" kern="1200" cap="none" spc="0" normalizeH="0" baseline="0" noProof="0">
              <a:ln>
                <a:noFill/>
              </a:ln>
              <a:effectLst/>
              <a:uLnTx/>
              <a:uFillTx/>
              <a:latin typeface="Nunito Sans"/>
            </a:endParaRPr>
          </a:p>
        </p:txBody>
      </p:sp>
      <p:cxnSp>
        <p:nvCxnSpPr>
          <p:cNvPr id="29" name="Connector: Elbow 28">
            <a:extLst>
              <a:ext uri="{FF2B5EF4-FFF2-40B4-BE49-F238E27FC236}">
                <a16:creationId xmlns:a16="http://schemas.microsoft.com/office/drawing/2014/main" id="{42E80C47-8024-444F-B080-922C9D1C3C96}"/>
              </a:ext>
            </a:extLst>
          </p:cNvPr>
          <p:cNvCxnSpPr>
            <a:cxnSpLocks/>
          </p:cNvCxnSpPr>
          <p:nvPr/>
        </p:nvCxnSpPr>
        <p:spPr>
          <a:xfrm>
            <a:off x="2294806" y="1775465"/>
            <a:ext cx="806115" cy="498503"/>
          </a:xfrm>
          <a:prstGeom prst="bentConnector3">
            <a:avLst>
              <a:gd name="adj1" fmla="val 2239"/>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TextBox 16">
            <a:extLst>
              <a:ext uri="{FF2B5EF4-FFF2-40B4-BE49-F238E27FC236}">
                <a16:creationId xmlns:a16="http://schemas.microsoft.com/office/drawing/2014/main" id="{ED278FA3-CAAE-F1CE-070F-9495DE0A0FE2}"/>
              </a:ext>
            </a:extLst>
          </p:cNvPr>
          <p:cNvSpPr txBox="1"/>
          <p:nvPr/>
        </p:nvSpPr>
        <p:spPr>
          <a:xfrm>
            <a:off x="1005332" y="1987171"/>
            <a:ext cx="1113243" cy="400110"/>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Minion Pro" panose="02040503050306020203"/>
                <a:ea typeface="+mn-ea"/>
                <a:cs typeface="+mn-cs"/>
              </a:rPr>
              <a:t>Apply</a:t>
            </a:r>
            <a:endParaRPr kumimoji="0" lang="en-BE" sz="2000" b="1" i="0" u="none" strike="noStrike" kern="1200" cap="none" spc="0" normalizeH="0" baseline="0" noProof="0">
              <a:ln>
                <a:noFill/>
              </a:ln>
              <a:solidFill>
                <a:srgbClr val="FFFFFF"/>
              </a:solidFill>
              <a:effectLst/>
              <a:uLnTx/>
              <a:uFillTx/>
              <a:latin typeface="Minion Pro" panose="02040503050306020203"/>
              <a:ea typeface="+mn-ea"/>
              <a:cs typeface="+mn-cs"/>
            </a:endParaRPr>
          </a:p>
        </p:txBody>
      </p:sp>
      <p:pic>
        <p:nvPicPr>
          <p:cNvPr id="10" name="Picture 9">
            <a:extLst>
              <a:ext uri="{FF2B5EF4-FFF2-40B4-BE49-F238E27FC236}">
                <a16:creationId xmlns:a16="http://schemas.microsoft.com/office/drawing/2014/main" id="{5C1D3B76-63ED-1C59-1A07-8B70B0F10D6D}"/>
              </a:ext>
            </a:extLst>
          </p:cNvPr>
          <p:cNvPicPr>
            <a:picLocks noChangeAspect="1"/>
          </p:cNvPicPr>
          <p:nvPr/>
        </p:nvPicPr>
        <p:blipFill>
          <a:blip r:embed="rId8"/>
          <a:stretch>
            <a:fillRect/>
          </a:stretch>
        </p:blipFill>
        <p:spPr>
          <a:xfrm>
            <a:off x="314325" y="6190425"/>
            <a:ext cx="1467055" cy="571580"/>
          </a:xfrm>
          <a:prstGeom prst="rect">
            <a:avLst/>
          </a:prstGeom>
        </p:spPr>
      </p:pic>
      <p:sp>
        <p:nvSpPr>
          <p:cNvPr id="4" name="Rectangle: Rounded Corners 3">
            <a:extLst>
              <a:ext uri="{FF2B5EF4-FFF2-40B4-BE49-F238E27FC236}">
                <a16:creationId xmlns:a16="http://schemas.microsoft.com/office/drawing/2014/main" id="{BA3902BB-0D10-D937-6F86-D29F98B2E074}"/>
              </a:ext>
            </a:extLst>
          </p:cNvPr>
          <p:cNvSpPr/>
          <p:nvPr/>
        </p:nvSpPr>
        <p:spPr>
          <a:xfrm>
            <a:off x="3329710" y="4357857"/>
            <a:ext cx="8271164" cy="954323"/>
          </a:xfrm>
          <a:prstGeom prst="roundRect">
            <a:avLst/>
          </a:prstGeom>
          <a:noFill/>
          <a:ln w="38100">
            <a:solidFill>
              <a:srgbClr val="71B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007886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F2FA0B-C379-4EAE-8221-BED659B5ACF9}"/>
              </a:ext>
            </a:extLst>
          </p:cNvPr>
          <p:cNvSpPr>
            <a:spLocks noGrp="1"/>
          </p:cNvSpPr>
          <p:nvPr>
            <p:ph type="ctrTitle"/>
          </p:nvPr>
        </p:nvSpPr>
        <p:spPr>
          <a:xfrm>
            <a:off x="1034716" y="862969"/>
            <a:ext cx="7940841" cy="725221"/>
          </a:xfrm>
        </p:spPr>
        <p:txBody>
          <a:bodyPr/>
          <a:lstStyle/>
          <a:p>
            <a:r>
              <a:rPr lang="en-GB"/>
              <a:t>Important information</a:t>
            </a:r>
          </a:p>
        </p:txBody>
      </p:sp>
      <p:sp>
        <p:nvSpPr>
          <p:cNvPr id="8" name="TextBox 7">
            <a:extLst>
              <a:ext uri="{FF2B5EF4-FFF2-40B4-BE49-F238E27FC236}">
                <a16:creationId xmlns:a16="http://schemas.microsoft.com/office/drawing/2014/main" id="{8736A9C3-5C55-4CDD-86BD-4C5C80B13B10}"/>
              </a:ext>
            </a:extLst>
          </p:cNvPr>
          <p:cNvSpPr txBox="1"/>
          <p:nvPr/>
        </p:nvSpPr>
        <p:spPr>
          <a:xfrm>
            <a:off x="1034717" y="1713163"/>
            <a:ext cx="10419346" cy="1143070"/>
          </a:xfrm>
          <a:prstGeom prst="rect">
            <a:avLst/>
          </a:prstGeom>
          <a:solidFill>
            <a:schemeClr val="bg1"/>
          </a:solidFill>
        </p:spPr>
        <p:txBody>
          <a:bodyPr wrap="square" lIns="91440" tIns="45720" rIns="91440" bIns="4572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61949"/>
                </a:solidFill>
                <a:effectLst/>
                <a:uLnTx/>
                <a:uFillTx/>
                <a:latin typeface="Minion Pro" panose="02040503050306020203"/>
                <a:ea typeface="+mn-ea"/>
                <a:cs typeface="Arial"/>
              </a:rPr>
              <a:t>Each project consortium must nominate a </a:t>
            </a:r>
            <a:r>
              <a:rPr kumimoji="0" lang="en-US" sz="2400" b="1" i="0" u="none" strike="noStrike" kern="1200" cap="none" spc="0" normalizeH="0" baseline="0" noProof="0">
                <a:ln>
                  <a:noFill/>
                </a:ln>
                <a:solidFill>
                  <a:srgbClr val="71BD54"/>
                </a:solidFill>
                <a:effectLst/>
                <a:uLnTx/>
                <a:uFillTx/>
                <a:latin typeface="Minion Pro" panose="02040503050306020203"/>
                <a:ea typeface="+mn-ea"/>
                <a:cs typeface="Arial"/>
              </a:rPr>
              <a:t>main partner </a:t>
            </a:r>
            <a:r>
              <a:rPr kumimoji="0" lang="en-US" sz="2400" b="1" i="0" u="none" strike="noStrike" kern="1200" cap="none" spc="0" normalizeH="0" baseline="0" noProof="0" err="1">
                <a:ln>
                  <a:noFill/>
                </a:ln>
                <a:solidFill>
                  <a:srgbClr val="71BD54"/>
                </a:solidFill>
                <a:effectLst/>
                <a:uLnTx/>
                <a:uFillTx/>
                <a:latin typeface="Minion Pro" panose="02040503050306020203"/>
                <a:ea typeface="+mn-ea"/>
                <a:cs typeface="Arial"/>
              </a:rPr>
              <a:t>organisation</a:t>
            </a:r>
            <a:r>
              <a:rPr kumimoji="0" lang="en-US" sz="2400" b="1" i="0" u="none" strike="noStrike" kern="1200" cap="none" spc="0" normalizeH="0" baseline="0" noProof="0">
                <a:ln>
                  <a:noFill/>
                </a:ln>
                <a:solidFill>
                  <a:srgbClr val="F58850"/>
                </a:solidFill>
                <a:effectLst/>
                <a:uLnTx/>
                <a:uFillTx/>
                <a:latin typeface="Minion Pro" panose="02040503050306020203"/>
                <a:ea typeface="+mn-ea"/>
                <a:cs typeface="Arial"/>
              </a:rPr>
              <a:t> </a:t>
            </a:r>
            <a:r>
              <a:rPr kumimoji="0" lang="en-US" sz="2400" b="1" i="0" u="none" strike="noStrike" kern="1200" cap="none" spc="0" normalizeH="0" baseline="0" noProof="0">
                <a:ln>
                  <a:noFill/>
                </a:ln>
                <a:solidFill>
                  <a:srgbClr val="161949"/>
                </a:solidFill>
                <a:effectLst/>
                <a:uLnTx/>
                <a:uFillTx/>
                <a:latin typeface="Minion Pro" panose="02040503050306020203"/>
                <a:ea typeface="+mn-ea"/>
                <a:cs typeface="Arial"/>
              </a:rPr>
              <a:t>and have </a:t>
            </a:r>
            <a:r>
              <a:rPr kumimoji="0" lang="en-US" sz="2400" b="1" i="0" u="none" strike="noStrike" kern="1200" cap="none" spc="0" normalizeH="0" baseline="0" noProof="0">
                <a:ln>
                  <a:noFill/>
                </a:ln>
                <a:solidFill>
                  <a:srgbClr val="71BD54"/>
                </a:solidFill>
                <a:effectLst/>
                <a:uLnTx/>
                <a:uFillTx/>
                <a:latin typeface="Minion Pro" panose="02040503050306020203"/>
                <a:ea typeface="+mn-ea"/>
                <a:cs typeface="Arial"/>
              </a:rPr>
              <a:t>at least one other partner </a:t>
            </a:r>
            <a:r>
              <a:rPr kumimoji="0" lang="en-US" sz="2400" b="1" i="0" u="none" strike="noStrike" kern="1200" cap="none" spc="0" normalizeH="0" baseline="0" noProof="0" err="1">
                <a:ln>
                  <a:noFill/>
                </a:ln>
                <a:solidFill>
                  <a:srgbClr val="71BD54"/>
                </a:solidFill>
                <a:effectLst/>
                <a:uLnTx/>
                <a:uFillTx/>
                <a:latin typeface="Minion Pro" panose="02040503050306020203"/>
                <a:ea typeface="+mn-ea"/>
                <a:cs typeface="Arial"/>
              </a:rPr>
              <a:t>organisation</a:t>
            </a:r>
            <a:r>
              <a:rPr kumimoji="0" lang="en-US" sz="2400" b="1" i="0" u="none" strike="noStrike" kern="1200" cap="none" spc="0" normalizeH="0" baseline="0" noProof="0">
                <a:ln>
                  <a:noFill/>
                </a:ln>
                <a:solidFill>
                  <a:srgbClr val="71BD54"/>
                </a:solidFill>
                <a:effectLst/>
                <a:uLnTx/>
                <a:uFillTx/>
                <a:latin typeface="Minion Pro" panose="02040503050306020203"/>
                <a:ea typeface="+mn-ea"/>
                <a:cs typeface="Arial"/>
              </a:rPr>
              <a:t>. </a:t>
            </a:r>
            <a:endParaRPr kumimoji="0" lang="en-US" sz="2400" b="0" i="0" u="none" strike="noStrike" kern="1200" cap="none" spc="0" normalizeH="0" baseline="0" noProof="0">
              <a:ln>
                <a:noFill/>
              </a:ln>
              <a:solidFill>
                <a:srgbClr val="71BD54"/>
              </a:solidFill>
              <a:effectLst/>
              <a:uLnTx/>
              <a:uFillTx/>
              <a:latin typeface="Minion Pro" panose="02040503050306020203"/>
              <a:ea typeface="+mn-ea"/>
              <a:cs typeface="Arial"/>
            </a:endParaRPr>
          </a:p>
        </p:txBody>
      </p:sp>
      <p:sp>
        <p:nvSpPr>
          <p:cNvPr id="2" name="TextBox 1">
            <a:extLst>
              <a:ext uri="{FF2B5EF4-FFF2-40B4-BE49-F238E27FC236}">
                <a16:creationId xmlns:a16="http://schemas.microsoft.com/office/drawing/2014/main" id="{71AA9BE0-AC53-484C-A152-48805D18A55F}"/>
              </a:ext>
            </a:extLst>
          </p:cNvPr>
          <p:cNvSpPr txBox="1"/>
          <p:nvPr/>
        </p:nvSpPr>
        <p:spPr>
          <a:xfrm>
            <a:off x="1034716" y="3338537"/>
            <a:ext cx="10419346" cy="2610843"/>
          </a:xfrm>
          <a:prstGeom prst="rect">
            <a:avLst/>
          </a:prstGeom>
          <a:noFill/>
          <a:ln w="38100">
            <a:solidFill>
              <a:schemeClr val="accent4"/>
            </a:solidFill>
          </a:ln>
        </p:spPr>
        <p:txBody>
          <a:bodyPr wrap="square" rtlCol="0" anchor="ctr">
            <a:spAutoFit/>
          </a:body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	</a:t>
            </a:r>
            <a:r>
              <a:rPr kumimoji="0" lang="en-US" sz="2800" b="1" i="0" u="sng"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ONE application form per project consortium</a:t>
            </a:r>
            <a:r>
              <a:rPr kumimoji="0" lang="en-US" sz="2800" b="1"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a:t>
            </a:r>
          </a:p>
          <a:p>
            <a:pPr marL="1828800" marR="0" lvl="3"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Only the main partner creates an application</a:t>
            </a:r>
          </a:p>
          <a:p>
            <a:pPr marL="1828800" marR="0" lvl="3"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The other partners must be invited by the main partner</a:t>
            </a:r>
          </a:p>
          <a:p>
            <a:pPr marL="914400" marR="0" lvl="2" indent="0" algn="just" defTabSz="914400" rtl="0" eaLnBrk="1" fontAlgn="auto" latinLnBrk="0" hangingPunct="1">
              <a:lnSpc>
                <a:spcPct val="150000"/>
              </a:lnSpc>
              <a:spcBef>
                <a:spcPts val="0"/>
              </a:spcBef>
              <a:spcAft>
                <a:spcPts val="0"/>
              </a:spcAft>
              <a:buClrTx/>
              <a:buSzTx/>
              <a:buFontTx/>
              <a:buNone/>
              <a:tabLst/>
              <a:defRPr/>
            </a:pPr>
            <a:r>
              <a:rPr kumimoji="0" lang="en-US" sz="2800" b="1" i="0" u="sng"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ONE partner form per project partner</a:t>
            </a:r>
          </a:p>
        </p:txBody>
      </p:sp>
      <p:pic>
        <p:nvPicPr>
          <p:cNvPr id="4" name="Picture 3">
            <a:extLst>
              <a:ext uri="{FF2B5EF4-FFF2-40B4-BE49-F238E27FC236}">
                <a16:creationId xmlns:a16="http://schemas.microsoft.com/office/drawing/2014/main" id="{66988655-DB7D-5A81-575B-E15333ECEB10}"/>
              </a:ext>
            </a:extLst>
          </p:cNvPr>
          <p:cNvPicPr>
            <a:picLocks noChangeAspect="1"/>
          </p:cNvPicPr>
          <p:nvPr/>
        </p:nvPicPr>
        <p:blipFill>
          <a:blip r:embed="rId3"/>
          <a:stretch>
            <a:fillRect/>
          </a:stretch>
        </p:blipFill>
        <p:spPr>
          <a:xfrm>
            <a:off x="301188" y="6269446"/>
            <a:ext cx="1467055" cy="571580"/>
          </a:xfrm>
          <a:prstGeom prst="rect">
            <a:avLst/>
          </a:prstGeom>
        </p:spPr>
      </p:pic>
    </p:spTree>
    <p:extLst>
      <p:ext uri="{BB962C8B-B14F-4D97-AF65-F5344CB8AC3E}">
        <p14:creationId xmlns:p14="http://schemas.microsoft.com/office/powerpoint/2010/main" val="765803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F2FA0B-C379-4EAE-8221-BED659B5ACF9}"/>
              </a:ext>
            </a:extLst>
          </p:cNvPr>
          <p:cNvSpPr>
            <a:spLocks noGrp="1"/>
          </p:cNvSpPr>
          <p:nvPr>
            <p:ph type="ctrTitle"/>
          </p:nvPr>
        </p:nvSpPr>
        <p:spPr>
          <a:xfrm>
            <a:off x="1328493" y="309874"/>
            <a:ext cx="9233156" cy="761315"/>
          </a:xfrm>
        </p:spPr>
        <p:txBody>
          <a:bodyPr/>
          <a:lstStyle/>
          <a:p>
            <a:r>
              <a:rPr lang="en-GB"/>
              <a:t>Tasks in </a:t>
            </a:r>
            <a:r>
              <a:rPr lang="en-GB" err="1"/>
              <a:t>SmartSimple</a:t>
            </a:r>
            <a:r>
              <a:rPr lang="en-GB"/>
              <a:t> platform</a:t>
            </a:r>
          </a:p>
        </p:txBody>
      </p:sp>
      <p:sp>
        <p:nvSpPr>
          <p:cNvPr id="4" name="TextBox 3">
            <a:extLst>
              <a:ext uri="{FF2B5EF4-FFF2-40B4-BE49-F238E27FC236}">
                <a16:creationId xmlns:a16="http://schemas.microsoft.com/office/drawing/2014/main" id="{FAADC690-1259-4E4D-A994-386B5D537C7F}"/>
              </a:ext>
            </a:extLst>
          </p:cNvPr>
          <p:cNvSpPr txBox="1"/>
          <p:nvPr/>
        </p:nvSpPr>
        <p:spPr>
          <a:xfrm>
            <a:off x="180754" y="1094643"/>
            <a:ext cx="6241312" cy="4462760"/>
          </a:xfrm>
          <a:prstGeom prst="rect">
            <a:avLst/>
          </a:prstGeom>
          <a:solidFill>
            <a:schemeClr val="bg1"/>
          </a:solidFill>
          <a:ln w="28575">
            <a:noFill/>
          </a:ln>
        </p:spPr>
        <p:txBody>
          <a:bodyPr wrap="square" lIns="91440" tIns="45720" rIns="91440" bIns="45720" rtlCol="0" anchor="t">
            <a:spAutoFit/>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1BD54"/>
                </a:solidFill>
                <a:effectLst/>
                <a:uLnTx/>
                <a:uFillTx/>
                <a:latin typeface="Minion Pro"/>
                <a:ea typeface="+mn-ea"/>
                <a:cs typeface="Arial"/>
              </a:rPr>
              <a:t>Main Partner </a:t>
            </a:r>
            <a:r>
              <a:rPr kumimoji="0" lang="en-US" sz="2000" b="1" i="0" u="none" strike="noStrike" kern="1200" cap="none" spc="0" normalizeH="0" baseline="0" noProof="0" err="1">
                <a:ln>
                  <a:noFill/>
                </a:ln>
                <a:solidFill>
                  <a:srgbClr val="71BD54"/>
                </a:solidFill>
                <a:effectLst/>
                <a:uLnTx/>
                <a:uFillTx/>
                <a:latin typeface="Minion Pro"/>
                <a:ea typeface="+mn-ea"/>
                <a:cs typeface="Arial"/>
              </a:rPr>
              <a:t>organisation</a:t>
            </a:r>
            <a:endParaRPr kumimoji="0" lang="en-US" sz="2000" b="1" i="0" u="none" strike="noStrike" kern="1200" cap="none" spc="0" normalizeH="0" baseline="0" noProof="0">
              <a:ln>
                <a:noFill/>
              </a:ln>
              <a:solidFill>
                <a:srgbClr val="71BD54"/>
              </a:solidFill>
              <a:effectLst/>
              <a:uLnTx/>
              <a:uFillTx/>
              <a:latin typeface="Minion Pro"/>
              <a:ea typeface="+mn-ea"/>
              <a:cs typeface="Arial"/>
            </a:endParaRPr>
          </a:p>
          <a:p>
            <a:pPr marL="511810" marR="0" lvl="0" indent="-51181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161949"/>
                </a:solidFill>
                <a:effectLst/>
                <a:uLnTx/>
                <a:uFillTx/>
                <a:latin typeface="Minion Pro"/>
                <a:ea typeface="+mn-ea"/>
                <a:cs typeface="Arial"/>
              </a:rPr>
              <a:t>Create an account and log in</a:t>
            </a:r>
            <a:endParaRPr lang="en-BE" sz="2000" b="0" i="0" u="none" strike="noStrike" kern="1200" cap="none" spc="0" normalizeH="0" baseline="0" noProof="0">
              <a:ln>
                <a:noFill/>
              </a:ln>
              <a:solidFill>
                <a:srgbClr val="161949"/>
              </a:solidFill>
              <a:effectLst/>
              <a:uLnTx/>
              <a:uFillTx/>
              <a:latin typeface="Minion Pro"/>
              <a:cs typeface="Arial"/>
            </a:endParaRPr>
          </a:p>
          <a:p>
            <a:pPr marL="511810" indent="-511810" algn="just" fontAlgn="ctr">
              <a:lnSpc>
                <a:spcPct val="130000"/>
              </a:lnSpc>
              <a:buFont typeface="Wingdings" panose="05000000000000000000" pitchFamily="2" charset="2"/>
              <a:buChar char="ü"/>
              <a:defRPr/>
            </a:pPr>
            <a:r>
              <a:rPr kumimoji="0" lang="en-US" sz="2000" b="0" i="0" u="none" strike="noStrike" kern="1200" cap="none" spc="0" normalizeH="0" baseline="0" noProof="0">
                <a:ln>
                  <a:noFill/>
                </a:ln>
                <a:solidFill>
                  <a:srgbClr val="161949"/>
                </a:solidFill>
                <a:effectLst/>
                <a:uLnTx/>
                <a:uFillTx/>
                <a:latin typeface="Minion Pro"/>
                <a:ea typeface="+mn-ea"/>
                <a:cs typeface="Arial"/>
              </a:rPr>
              <a:t>Select a call for projects: </a:t>
            </a:r>
            <a:r>
              <a:rPr lang="en-US" sz="2000" b="1">
                <a:solidFill>
                  <a:srgbClr val="71BD54"/>
                </a:solidFill>
                <a:latin typeface="Minion Pro" panose="02040503050306020203"/>
                <a:cs typeface="Arial"/>
              </a:rPr>
              <a:t>Resilience Call 2024</a:t>
            </a:r>
          </a:p>
          <a:p>
            <a:pPr marL="511810" lvl="0" indent="-511810" algn="just" fontAlgn="ctr">
              <a:lnSpc>
                <a:spcPct val="130000"/>
              </a:lnSpc>
              <a:buFont typeface="Wingdings" panose="05000000000000000000" pitchFamily="2" charset="2"/>
              <a:buChar char="ü"/>
              <a:defRPr/>
            </a:pPr>
            <a:r>
              <a:rPr kumimoji="0" lang="en-US" sz="2000" b="0" i="0" u="none" strike="noStrike" kern="1200" cap="none" spc="0" normalizeH="0" baseline="0" noProof="0">
                <a:ln>
                  <a:noFill/>
                </a:ln>
                <a:solidFill>
                  <a:srgbClr val="161949"/>
                </a:solidFill>
                <a:effectLst/>
                <a:uLnTx/>
                <a:uFillTx/>
                <a:latin typeface="Minion Pro"/>
                <a:ea typeface="+mn-ea"/>
                <a:cs typeface="Arial"/>
              </a:rPr>
              <a:t>Create and complete the application form on behalf of the whole consortium</a:t>
            </a:r>
            <a:endParaRPr lang="en-BE" sz="2000" b="0" i="0" u="none" strike="noStrike" kern="1200" cap="none" spc="0" normalizeH="0" baseline="0" noProof="0">
              <a:ln>
                <a:noFill/>
              </a:ln>
              <a:solidFill>
                <a:srgbClr val="161949"/>
              </a:solidFill>
              <a:effectLst/>
              <a:uLnTx/>
              <a:uFillTx/>
              <a:latin typeface="Minion Pro"/>
              <a:cs typeface="Arial"/>
            </a:endParaRPr>
          </a:p>
          <a:p>
            <a:pPr marL="511810" marR="0" lvl="0" indent="-51181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a:ln>
                  <a:noFill/>
                </a:ln>
                <a:solidFill>
                  <a:srgbClr val="161949"/>
                </a:solidFill>
                <a:effectLst/>
                <a:uLnTx/>
                <a:uFillTx/>
                <a:latin typeface="Minion Pro"/>
                <a:ea typeface="+mn-ea"/>
                <a:cs typeface="Arial"/>
              </a:rPr>
              <a:t>Invite project partners</a:t>
            </a:r>
            <a:endParaRPr lang="en-BE" sz="2000" b="1" i="0" u="none" strike="noStrike" kern="1200" cap="none" spc="0" normalizeH="0" baseline="0" noProof="0">
              <a:ln>
                <a:noFill/>
              </a:ln>
              <a:solidFill>
                <a:srgbClr val="161949"/>
              </a:solidFill>
              <a:effectLst/>
              <a:uLnTx/>
              <a:uFillTx/>
              <a:latin typeface="Minion Pro"/>
              <a:cs typeface="Arial"/>
            </a:endParaRPr>
          </a:p>
          <a:p>
            <a:pPr marL="511810" marR="0" lvl="0" indent="-51181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a:ln>
                  <a:noFill/>
                </a:ln>
                <a:solidFill>
                  <a:srgbClr val="F58850"/>
                </a:solidFill>
                <a:effectLst/>
                <a:uLnTx/>
                <a:uFillTx/>
                <a:latin typeface="Minion Pro"/>
                <a:ea typeface="+mn-ea"/>
                <a:cs typeface="Arial"/>
              </a:rPr>
              <a:t>Complete the partner form for your </a:t>
            </a:r>
            <a:r>
              <a:rPr kumimoji="0" lang="en-US" sz="2000" b="1" i="0" u="none" strike="noStrike" kern="1200" cap="none" spc="0" normalizeH="0" baseline="0" noProof="0" err="1">
                <a:ln>
                  <a:noFill/>
                </a:ln>
                <a:solidFill>
                  <a:srgbClr val="F58850"/>
                </a:solidFill>
                <a:effectLst/>
                <a:uLnTx/>
                <a:uFillTx/>
                <a:latin typeface="Minion Pro"/>
                <a:ea typeface="+mn-ea"/>
                <a:cs typeface="Arial"/>
              </a:rPr>
              <a:t>organisation</a:t>
            </a:r>
            <a:r>
              <a:rPr kumimoji="0" lang="en-US" sz="2000" b="1" i="0" u="none" strike="noStrike" kern="1200" cap="none" spc="0" normalizeH="0" baseline="0" noProof="0">
                <a:ln>
                  <a:noFill/>
                </a:ln>
                <a:solidFill>
                  <a:srgbClr val="F58850"/>
                </a:solidFill>
                <a:effectLst/>
                <a:uLnTx/>
                <a:uFillTx/>
                <a:latin typeface="Minion Pro"/>
                <a:ea typeface="+mn-ea"/>
                <a:cs typeface="Arial"/>
              </a:rPr>
              <a:t> </a:t>
            </a:r>
            <a:r>
              <a:rPr kumimoji="0" lang="en-US" sz="2000" b="0" i="0" u="none" strike="noStrike" kern="1200" cap="none" spc="0" normalizeH="0" baseline="0" noProof="0">
                <a:ln>
                  <a:noFill/>
                </a:ln>
                <a:solidFill>
                  <a:srgbClr val="F58850"/>
                </a:solidFill>
                <a:effectLst/>
                <a:uLnTx/>
                <a:uFillTx/>
                <a:latin typeface="Minion Pro"/>
                <a:ea typeface="+mn-ea"/>
                <a:cs typeface="Arial"/>
              </a:rPr>
              <a:t>(partner form + co-signature form)</a:t>
            </a:r>
            <a:endParaRPr lang="en-BE" sz="2000" b="0" i="0" u="none" strike="noStrike" kern="1200" cap="none" spc="0" normalizeH="0" baseline="0" noProof="0">
              <a:ln>
                <a:noFill/>
              </a:ln>
              <a:solidFill>
                <a:srgbClr val="F58850"/>
              </a:solidFill>
              <a:effectLst/>
              <a:uLnTx/>
              <a:uFillTx/>
              <a:latin typeface="Minion Pro"/>
              <a:cs typeface="Arial"/>
            </a:endParaRPr>
          </a:p>
          <a:p>
            <a:pPr marL="511810" marR="0" lvl="0" indent="-51181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161949"/>
                </a:solidFill>
                <a:effectLst/>
                <a:uLnTx/>
                <a:uFillTx/>
                <a:latin typeface="Minion Pro"/>
                <a:ea typeface="+mn-ea"/>
                <a:cs typeface="Arial"/>
              </a:rPr>
              <a:t>Review the other </a:t>
            </a:r>
            <a:r>
              <a:rPr kumimoji="0" lang="en-US" sz="2000" b="0" i="0" u="none" strike="noStrike" kern="1200" cap="none" spc="0" normalizeH="0" baseline="0" noProof="0" err="1">
                <a:ln>
                  <a:noFill/>
                </a:ln>
                <a:solidFill>
                  <a:srgbClr val="161949"/>
                </a:solidFill>
                <a:effectLst/>
                <a:uLnTx/>
                <a:uFillTx/>
                <a:latin typeface="Minion Pro"/>
                <a:ea typeface="+mn-ea"/>
                <a:cs typeface="Arial"/>
              </a:rPr>
              <a:t>organisation</a:t>
            </a:r>
            <a:r>
              <a:rPr kumimoji="0" lang="en-US" sz="2000" b="0" i="0" u="none" strike="noStrike" kern="1200" cap="none" spc="0" normalizeH="0" baseline="0" noProof="0">
                <a:ln>
                  <a:noFill/>
                </a:ln>
                <a:solidFill>
                  <a:srgbClr val="161949"/>
                </a:solidFill>
                <a:effectLst/>
                <a:uLnTx/>
                <a:uFillTx/>
                <a:latin typeface="Minion Pro"/>
                <a:ea typeface="+mn-ea"/>
                <a:cs typeface="Arial"/>
              </a:rPr>
              <a:t>(s)’ partner forms</a:t>
            </a:r>
            <a:endParaRPr lang="en-BE" sz="2000" b="0" i="0" u="none" strike="noStrike" kern="1200" cap="none" spc="0" normalizeH="0" baseline="0" noProof="0">
              <a:ln>
                <a:noFill/>
              </a:ln>
              <a:solidFill>
                <a:srgbClr val="161949"/>
              </a:solidFill>
              <a:effectLst/>
              <a:uLnTx/>
              <a:uFillTx/>
              <a:latin typeface="Minion Pro"/>
              <a:cs typeface="Arial"/>
            </a:endParaRPr>
          </a:p>
          <a:p>
            <a:pPr marL="511810" marR="0" lvl="0" indent="-51181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161949"/>
                </a:solidFill>
                <a:effectLst/>
                <a:uLnTx/>
                <a:uFillTx/>
                <a:latin typeface="Minion Pro"/>
                <a:ea typeface="+mn-ea"/>
                <a:cs typeface="Arial"/>
              </a:rPr>
              <a:t>Submit the final application on behalf of the whole consortium</a:t>
            </a:r>
            <a:endParaRPr lang="en-US" sz="2000" b="0" i="0" u="none" strike="noStrike" kern="1200" cap="none" spc="0" normalizeH="0" baseline="0" noProof="0">
              <a:ln>
                <a:noFill/>
              </a:ln>
              <a:solidFill>
                <a:srgbClr val="161949"/>
              </a:solidFill>
              <a:effectLst/>
              <a:uLnTx/>
              <a:uFillTx/>
              <a:latin typeface="Minion Pro"/>
              <a:cs typeface="Arial"/>
            </a:endParaRPr>
          </a:p>
        </p:txBody>
      </p:sp>
      <p:sp>
        <p:nvSpPr>
          <p:cNvPr id="5" name="TextBox 4">
            <a:extLst>
              <a:ext uri="{FF2B5EF4-FFF2-40B4-BE49-F238E27FC236}">
                <a16:creationId xmlns:a16="http://schemas.microsoft.com/office/drawing/2014/main" id="{21857F76-3BF5-42D2-AAEA-2B43D1B54DAF}"/>
              </a:ext>
            </a:extLst>
          </p:cNvPr>
          <p:cNvSpPr txBox="1"/>
          <p:nvPr/>
        </p:nvSpPr>
        <p:spPr>
          <a:xfrm>
            <a:off x="6486193" y="1071189"/>
            <a:ext cx="5555512" cy="4462760"/>
          </a:xfrm>
          <a:prstGeom prst="rect">
            <a:avLst/>
          </a:prstGeom>
          <a:solidFill>
            <a:schemeClr val="bg1"/>
          </a:solidFill>
          <a:ln w="28575">
            <a:noFill/>
          </a:ln>
        </p:spPr>
        <p:txBody>
          <a:bodyPr wrap="square" rtlCol="0">
            <a:spAutoFit/>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1BD54"/>
                </a:solidFill>
                <a:effectLst/>
                <a:uLnTx/>
                <a:uFillTx/>
                <a:latin typeface="Minion Pro" panose="02040503050306020203"/>
                <a:ea typeface="+mn-ea"/>
                <a:cs typeface="Arial" panose="020B0604020202020204" pitchFamily="34" charset="0"/>
              </a:rPr>
              <a:t>Partner </a:t>
            </a:r>
            <a:r>
              <a:rPr kumimoji="0" lang="en-US" sz="2000" b="1" i="0" u="none" strike="noStrike" kern="1200" cap="none" spc="0" normalizeH="0" baseline="0" noProof="0" err="1">
                <a:ln>
                  <a:noFill/>
                </a:ln>
                <a:solidFill>
                  <a:srgbClr val="71BD54"/>
                </a:solidFill>
                <a:effectLst/>
                <a:uLnTx/>
                <a:uFillTx/>
                <a:latin typeface="Minion Pro" panose="02040503050306020203"/>
                <a:ea typeface="+mn-ea"/>
                <a:cs typeface="Arial" panose="020B0604020202020204" pitchFamily="34" charset="0"/>
              </a:rPr>
              <a:t>organisation</a:t>
            </a:r>
            <a:r>
              <a:rPr kumimoji="0" lang="en-US" sz="2000" b="1" i="0" u="none" strike="noStrike" kern="1200" cap="none" spc="0" normalizeH="0" baseline="0" noProof="0">
                <a:ln>
                  <a:noFill/>
                </a:ln>
                <a:solidFill>
                  <a:srgbClr val="71BD54"/>
                </a:solidFill>
                <a:effectLst/>
                <a:uLnTx/>
                <a:uFillTx/>
                <a:latin typeface="Minion Pro" panose="02040503050306020203"/>
                <a:ea typeface="+mn-ea"/>
                <a:cs typeface="Arial" panose="020B0604020202020204" pitchFamily="34" charset="0"/>
              </a:rPr>
              <a:t>(s)</a:t>
            </a:r>
          </a:p>
          <a:p>
            <a:pPr marL="512064" marR="0" lvl="0" indent="-512064"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161949"/>
                </a:solidFill>
                <a:effectLst/>
                <a:uLnTx/>
                <a:uFillTx/>
                <a:latin typeface="Minion Pro"/>
                <a:ea typeface="+mn-ea"/>
                <a:cs typeface="Arial" panose="020B0604020202020204" pitchFamily="34" charset="0"/>
              </a:rPr>
              <a:t>Accept the invitation and register</a:t>
            </a:r>
          </a:p>
          <a:p>
            <a:pPr marL="512064" marR="0" lvl="0" indent="-512064"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a:ln>
                <a:noFill/>
              </a:ln>
              <a:solidFill>
                <a:srgbClr val="161949"/>
              </a:solidFill>
              <a:effectLst/>
              <a:uLnTx/>
              <a:uFillTx/>
              <a:latin typeface="Minion Pro"/>
              <a:ea typeface="+mn-ea"/>
              <a:cs typeface="Arial" panose="020B0604020202020204" pitchFamily="34" charset="0"/>
            </a:endParaRPr>
          </a:p>
          <a:p>
            <a:pPr marL="342900" marR="0" lvl="0" indent="-34290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noProof="0">
              <a:ln>
                <a:noFill/>
              </a:ln>
              <a:solidFill>
                <a:srgbClr val="71BD54"/>
              </a:solidFill>
              <a:effectLst/>
              <a:uLnTx/>
              <a:uFillTx/>
              <a:latin typeface="Minion Pro" panose="02040503050306020203"/>
              <a:ea typeface="+mn-ea"/>
              <a:cs typeface="Arial" panose="020B0604020202020204" pitchFamily="34" charset="0"/>
            </a:endParaRPr>
          </a:p>
          <a:p>
            <a:pPr marL="342900" marR="0" lvl="0" indent="-34290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noProof="0">
              <a:ln>
                <a:noFill/>
              </a:ln>
              <a:solidFill>
                <a:srgbClr val="71BD54"/>
              </a:solidFill>
              <a:effectLst/>
              <a:uLnTx/>
              <a:uFillTx/>
              <a:latin typeface="Minion Pro" panose="02040503050306020203"/>
              <a:ea typeface="+mn-ea"/>
              <a:cs typeface="Arial" panose="020B0604020202020204" pitchFamily="34" charset="0"/>
            </a:endParaRPr>
          </a:p>
          <a:p>
            <a:pPr marL="342900" marR="0" lvl="0" indent="-34290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noProof="0">
              <a:ln>
                <a:noFill/>
              </a:ln>
              <a:solidFill>
                <a:srgbClr val="71BD54"/>
              </a:solidFill>
              <a:effectLst/>
              <a:uLnTx/>
              <a:uFillTx/>
              <a:latin typeface="Minion Pro" panose="02040503050306020203"/>
              <a:ea typeface="+mn-ea"/>
              <a:cs typeface="Arial" panose="020B0604020202020204" pitchFamily="34" charset="0"/>
            </a:endParaRPr>
          </a:p>
          <a:p>
            <a:pPr marL="342900" marR="0" lvl="0" indent="-34290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Complete the partner form for your </a:t>
            </a:r>
            <a:r>
              <a:rPr kumimoji="0" lang="en-US" sz="2000" b="1" i="0" u="none" strike="noStrike" kern="1200" cap="none" spc="0" normalizeH="0" baseline="0" noProof="0" err="1">
                <a:ln>
                  <a:noFill/>
                </a:ln>
                <a:solidFill>
                  <a:srgbClr val="F58850"/>
                </a:solidFill>
                <a:effectLst/>
                <a:uLnTx/>
                <a:uFillTx/>
                <a:latin typeface="Minion Pro" panose="02040503050306020203"/>
                <a:ea typeface="+mn-ea"/>
                <a:cs typeface="Arial" panose="020B0604020202020204" pitchFamily="34" charset="0"/>
              </a:rPr>
              <a:t>organisation</a:t>
            </a:r>
            <a:r>
              <a:rPr kumimoji="0" lang="en-US" sz="2000" b="1"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 </a:t>
            </a:r>
            <a:r>
              <a:rPr kumimoji="0" lang="en-US" sz="2000" b="0"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(partner form + co-signature form) </a:t>
            </a:r>
            <a:r>
              <a:rPr kumimoji="0" lang="en-US" sz="2000" b="0"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sym typeface="Wingdings" panose="05000000000000000000" pitchFamily="2" charset="2"/>
              </a:rPr>
              <a:t> send to main partner for approval</a:t>
            </a:r>
          </a:p>
          <a:p>
            <a:pPr marL="342900" marR="0" lvl="0" indent="-34290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sym typeface="Wingdings" panose="05000000000000000000" pitchFamily="2" charset="2"/>
            </a:endParaRPr>
          </a:p>
          <a:p>
            <a:pPr marL="342900" marR="0" lvl="0" indent="-342900" algn="just" defTabSz="914400" rtl="0" eaLnBrk="1" fontAlgn="ctr" latinLnBrk="0" hangingPunct="1">
              <a:lnSpc>
                <a:spcPct val="130000"/>
              </a:lnSpc>
              <a:spcBef>
                <a:spcPts val="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sym typeface="Wingdings" panose="05000000000000000000" pitchFamily="2" charset="2"/>
            </a:endParaRPr>
          </a:p>
        </p:txBody>
      </p:sp>
      <p:pic>
        <p:nvPicPr>
          <p:cNvPr id="3" name="Picture 2">
            <a:extLst>
              <a:ext uri="{FF2B5EF4-FFF2-40B4-BE49-F238E27FC236}">
                <a16:creationId xmlns:a16="http://schemas.microsoft.com/office/drawing/2014/main" id="{8D3044AF-528C-3B53-0668-FA06B65C7DC9}"/>
              </a:ext>
            </a:extLst>
          </p:cNvPr>
          <p:cNvPicPr>
            <a:picLocks noChangeAspect="1"/>
          </p:cNvPicPr>
          <p:nvPr/>
        </p:nvPicPr>
        <p:blipFill>
          <a:blip r:embed="rId3"/>
          <a:stretch>
            <a:fillRect/>
          </a:stretch>
        </p:blipFill>
        <p:spPr>
          <a:xfrm>
            <a:off x="7562747" y="6248320"/>
            <a:ext cx="1467055" cy="571580"/>
          </a:xfrm>
          <a:prstGeom prst="rect">
            <a:avLst/>
          </a:prstGeom>
        </p:spPr>
      </p:pic>
    </p:spTree>
    <p:extLst>
      <p:ext uri="{BB962C8B-B14F-4D97-AF65-F5344CB8AC3E}">
        <p14:creationId xmlns:p14="http://schemas.microsoft.com/office/powerpoint/2010/main" val="770307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56732E-A799-4B82-8CC6-6BCE1E16E71E}"/>
              </a:ext>
            </a:extLst>
          </p:cNvPr>
          <p:cNvSpPr>
            <a:spLocks noGrp="1"/>
          </p:cNvSpPr>
          <p:nvPr>
            <p:ph type="ctrTitle"/>
          </p:nvPr>
        </p:nvSpPr>
        <p:spPr>
          <a:xfrm>
            <a:off x="1196719" y="730099"/>
            <a:ext cx="6823332" cy="608808"/>
          </a:xfrm>
        </p:spPr>
        <p:txBody>
          <a:bodyPr>
            <a:normAutofit fontScale="90000"/>
          </a:bodyPr>
          <a:lstStyle/>
          <a:p>
            <a:pPr algn="just"/>
            <a:r>
              <a:rPr lang="en-US" b="1" dirty="0"/>
              <a:t>How to create and submit your project application?</a:t>
            </a:r>
            <a:endParaRPr lang="en-BE" b="1" dirty="0"/>
          </a:p>
        </p:txBody>
      </p:sp>
      <p:pic>
        <p:nvPicPr>
          <p:cNvPr id="5" name="Graphic 4" descr="Presentation with media with solid fill">
            <a:hlinkClick r:id="rId3"/>
            <a:extLst>
              <a:ext uri="{FF2B5EF4-FFF2-40B4-BE49-F238E27FC236}">
                <a16:creationId xmlns:a16="http://schemas.microsoft.com/office/drawing/2014/main" id="{F9F0CADF-D24F-42D2-A80B-F3434A00B3A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686" t="7956" r="5174" b="5548"/>
          <a:stretch/>
        </p:blipFill>
        <p:spPr>
          <a:xfrm>
            <a:off x="6552063" y="1519882"/>
            <a:ext cx="5340072" cy="5181707"/>
          </a:xfrm>
          <a:prstGeom prst="rect">
            <a:avLst/>
          </a:prstGeom>
        </p:spPr>
      </p:pic>
      <p:sp>
        <p:nvSpPr>
          <p:cNvPr id="2" name="TextBox 1">
            <a:extLst>
              <a:ext uri="{FF2B5EF4-FFF2-40B4-BE49-F238E27FC236}">
                <a16:creationId xmlns:a16="http://schemas.microsoft.com/office/drawing/2014/main" id="{D2F70A11-801B-63A4-C9F0-608C5C8B9257}"/>
              </a:ext>
            </a:extLst>
          </p:cNvPr>
          <p:cNvSpPr txBox="1"/>
          <p:nvPr/>
        </p:nvSpPr>
        <p:spPr>
          <a:xfrm>
            <a:off x="1282444" y="3200924"/>
            <a:ext cx="48135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61949"/>
                </a:solidFill>
                <a:effectLst/>
                <a:uLnTx/>
                <a:uFillTx/>
                <a:latin typeface="Cambria" panose="02040503050406030204"/>
                <a:ea typeface="+mn-ea"/>
                <a:cs typeface="+mn-cs"/>
              </a:rPr>
              <a:t>Watch Video-tutorial:</a:t>
            </a:r>
            <a:endParaRPr kumimoji="0" lang="en-BE" sz="2400" b="1" i="0" u="none" strike="noStrike" kern="1200" cap="none" spc="0" normalizeH="0" baseline="0" noProof="0">
              <a:ln>
                <a:noFill/>
              </a:ln>
              <a:solidFill>
                <a:srgbClr val="161949"/>
              </a:solidFill>
              <a:effectLst/>
              <a:uLnTx/>
              <a:uFillTx/>
              <a:latin typeface="Cambria" panose="02040503050406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8961A8"/>
              </a:solidFill>
              <a:effectLst/>
              <a:uLnTx/>
              <a:uFillTx/>
              <a:latin typeface="Cambria" panose="02040503050406030204"/>
              <a:ea typeface="+mn-ea"/>
              <a:cs typeface="+mn-cs"/>
              <a:hlinkClick r:id="rId6">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71BD54"/>
                </a:solidFill>
                <a:effectLst/>
                <a:uLnTx/>
                <a:uFillTx/>
                <a:latin typeface="Cambria" panose="02040503050406030204"/>
                <a:ea typeface="+mn-ea"/>
                <a:cs typeface="+mn-cs"/>
                <a:hlinkClick r:id="rId3"/>
              </a:rPr>
              <a:t>Video tutorial- SmartSimple</a:t>
            </a:r>
            <a:endParaRPr kumimoji="0" lang="en-GB" sz="2400" b="1" i="0" u="none" strike="noStrike" kern="1200" cap="none" spc="0" normalizeH="0" baseline="0" noProof="0">
              <a:ln>
                <a:noFill/>
              </a:ln>
              <a:solidFill>
                <a:srgbClr val="71BD54"/>
              </a:solidFill>
              <a:effectLst/>
              <a:uLnTx/>
              <a:uFillTx/>
              <a:latin typeface="Cambria" panose="02040503050406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61949"/>
              </a:solidFill>
              <a:effectLst/>
              <a:uLnTx/>
              <a:uFillTx/>
              <a:latin typeface="Cambria" panose="02040503050406030204"/>
              <a:ea typeface="+mn-ea"/>
              <a:cs typeface="+mn-cs"/>
            </a:endParaRPr>
          </a:p>
        </p:txBody>
      </p:sp>
      <p:pic>
        <p:nvPicPr>
          <p:cNvPr id="6" name="Picture 5">
            <a:extLst>
              <a:ext uri="{FF2B5EF4-FFF2-40B4-BE49-F238E27FC236}">
                <a16:creationId xmlns:a16="http://schemas.microsoft.com/office/drawing/2014/main" id="{A371D362-AD9E-31E2-5729-051A3EB841B2}"/>
              </a:ext>
            </a:extLst>
          </p:cNvPr>
          <p:cNvPicPr>
            <a:picLocks noChangeAspect="1"/>
          </p:cNvPicPr>
          <p:nvPr/>
        </p:nvPicPr>
        <p:blipFill>
          <a:blip r:embed="rId7"/>
          <a:stretch>
            <a:fillRect/>
          </a:stretch>
        </p:blipFill>
        <p:spPr>
          <a:xfrm>
            <a:off x="299865" y="6127901"/>
            <a:ext cx="1467055" cy="571580"/>
          </a:xfrm>
          <a:prstGeom prst="rect">
            <a:avLst/>
          </a:prstGeom>
        </p:spPr>
      </p:pic>
    </p:spTree>
    <p:extLst>
      <p:ext uri="{BB962C8B-B14F-4D97-AF65-F5344CB8AC3E}">
        <p14:creationId xmlns:p14="http://schemas.microsoft.com/office/powerpoint/2010/main" val="2580764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56732E-A799-4B82-8CC6-6BCE1E16E71E}"/>
              </a:ext>
            </a:extLst>
          </p:cNvPr>
          <p:cNvSpPr>
            <a:spLocks noGrp="1"/>
          </p:cNvSpPr>
          <p:nvPr>
            <p:ph type="ctrTitle"/>
          </p:nvPr>
        </p:nvSpPr>
        <p:spPr>
          <a:xfrm>
            <a:off x="977643" y="121660"/>
            <a:ext cx="6287937" cy="608808"/>
          </a:xfrm>
        </p:spPr>
        <p:txBody>
          <a:bodyPr>
            <a:normAutofit/>
          </a:bodyPr>
          <a:lstStyle/>
          <a:p>
            <a:pPr algn="just"/>
            <a:r>
              <a:rPr lang="en-US"/>
              <a:t>Tips</a:t>
            </a:r>
            <a:endParaRPr lang="en-BE"/>
          </a:p>
        </p:txBody>
      </p:sp>
      <p:sp>
        <p:nvSpPr>
          <p:cNvPr id="4" name="TextBox 3">
            <a:extLst>
              <a:ext uri="{FF2B5EF4-FFF2-40B4-BE49-F238E27FC236}">
                <a16:creationId xmlns:a16="http://schemas.microsoft.com/office/drawing/2014/main" id="{73D61C04-8D55-44AE-B32D-AB233A01AEE2}"/>
              </a:ext>
            </a:extLst>
          </p:cNvPr>
          <p:cNvSpPr txBox="1"/>
          <p:nvPr/>
        </p:nvSpPr>
        <p:spPr>
          <a:xfrm>
            <a:off x="705232" y="797510"/>
            <a:ext cx="11102009" cy="5262979"/>
          </a:xfrm>
          <a:prstGeom prst="rect">
            <a:avLst/>
          </a:prstGeom>
          <a:solidFill>
            <a:schemeClr val="bg1"/>
          </a:solidFill>
          <a:ln>
            <a:noFill/>
          </a:ln>
        </p:spPr>
        <p:txBody>
          <a:bodyPr wrap="square" rtlCol="0">
            <a:spAutoFit/>
          </a:bodyPr>
          <a:lstStyle/>
          <a:p>
            <a:pPr marL="0" marR="0" lvl="0" indent="0" algn="just" defTabSz="914400" rtl="0" eaLnBrk="1" fontAlgn="ctr"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1BD54"/>
                </a:solidFill>
                <a:effectLst/>
                <a:uLnTx/>
                <a:uFillTx/>
                <a:latin typeface="Minion Pro" panose="02040503050306020203"/>
                <a:ea typeface="+mn-ea"/>
                <a:cs typeface="Arial" panose="020B0604020202020204" pitchFamily="34" charset="0"/>
              </a:rPr>
              <a:t>For main partner…</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Save draft  regularly</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Fill in as much information as possible and define the work package structure before inviting partners</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Make sure your partners' email addresses are correctly spelled in the invitations</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Before you submit your application:</a:t>
            </a: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Check the ‘OVERVIEW’ section (some information is automatically filled in </a:t>
            </a:r>
            <a:r>
              <a:rPr kumimoji="0" lang="en-US" sz="2000" b="1" i="0" u="sng"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from complete partner forms</a:t>
            </a: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 </a:t>
            </a: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sym typeface="Wingdings" panose="05000000000000000000" pitchFamily="2" charset="2"/>
              </a:rPr>
              <a:t> </a:t>
            </a:r>
            <a:r>
              <a:rPr kumimoji="0" lang="en-US" sz="2000" b="1"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sym typeface="Wingdings" panose="05000000000000000000" pitchFamily="2" charset="2"/>
              </a:rPr>
              <a:t>Is any partner missing? Is the project duration correct? Is the budget correct? Check</a:t>
            </a:r>
            <a:r>
              <a:rPr kumimoji="0" lang="en-US" sz="2000" b="1" i="0" u="none" strike="noStrike" kern="1200" cap="none" spc="0" normalizeH="0" noProof="0">
                <a:ln>
                  <a:noFill/>
                </a:ln>
                <a:solidFill>
                  <a:srgbClr val="F58850"/>
                </a:solidFill>
                <a:effectLst/>
                <a:uLnTx/>
                <a:uFillTx/>
                <a:latin typeface="Minion Pro" panose="02040503050306020203"/>
                <a:ea typeface="+mn-ea"/>
                <a:cs typeface="Arial" panose="020B0604020202020204" pitchFamily="34" charset="0"/>
                <a:sym typeface="Wingdings" panose="05000000000000000000" pitchFamily="2" charset="2"/>
              </a:rPr>
              <a:t> the 70%-30% member contribution rule</a:t>
            </a:r>
            <a:r>
              <a:rPr kumimoji="0" lang="en-US" sz="2000" b="1" i="0" u="none" strike="noStrike" kern="1200" cap="none" spc="0" normalizeH="0" baseline="0" noProof="0">
                <a:ln>
                  <a:noFill/>
                </a:ln>
                <a:solidFill>
                  <a:srgbClr val="71BD54"/>
                </a:solidFill>
                <a:effectLst/>
                <a:uLnTx/>
                <a:uFillTx/>
                <a:latin typeface="Minion Pro" panose="02040503050306020203"/>
                <a:ea typeface="+mn-ea"/>
                <a:cs typeface="Arial" panose="020B0604020202020204" pitchFamily="34" charset="0"/>
              </a:rPr>
              <a:t> </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Check the application form pdf</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p:txBody>
      </p:sp>
      <p:pic>
        <p:nvPicPr>
          <p:cNvPr id="7" name="Grafik 2" descr="Check Boretto - Free image on Pixabay">
            <a:extLst>
              <a:ext uri="{FF2B5EF4-FFF2-40B4-BE49-F238E27FC236}">
                <a16:creationId xmlns:a16="http://schemas.microsoft.com/office/drawing/2014/main" id="{C8CEDAA5-9E60-4D0F-B5CA-C1512F14C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847" y="1649502"/>
            <a:ext cx="507385" cy="418941"/>
          </a:xfrm>
          <a:prstGeom prst="rect">
            <a:avLst/>
          </a:prstGeom>
        </p:spPr>
      </p:pic>
      <p:pic>
        <p:nvPicPr>
          <p:cNvPr id="8" name="Grafik 2" descr="Check Boretto - Free image on Pixabay">
            <a:extLst>
              <a:ext uri="{FF2B5EF4-FFF2-40B4-BE49-F238E27FC236}">
                <a16:creationId xmlns:a16="http://schemas.microsoft.com/office/drawing/2014/main" id="{13F08B46-27DA-41E2-B3C8-ECE46FF5EA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517" y="2296256"/>
            <a:ext cx="507385" cy="418941"/>
          </a:xfrm>
          <a:prstGeom prst="rect">
            <a:avLst/>
          </a:prstGeom>
        </p:spPr>
      </p:pic>
      <p:pic>
        <p:nvPicPr>
          <p:cNvPr id="9" name="Grafik 2" descr="Check Boretto - Free image on Pixabay">
            <a:extLst>
              <a:ext uri="{FF2B5EF4-FFF2-40B4-BE49-F238E27FC236}">
                <a16:creationId xmlns:a16="http://schemas.microsoft.com/office/drawing/2014/main" id="{A10A8AD3-95A8-46BD-8AC3-512266820C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266" y="4136023"/>
            <a:ext cx="507385" cy="418941"/>
          </a:xfrm>
          <a:prstGeom prst="rect">
            <a:avLst/>
          </a:prstGeom>
        </p:spPr>
      </p:pic>
      <p:pic>
        <p:nvPicPr>
          <p:cNvPr id="10" name="Grafik 2" descr="Check Boretto - Free image on Pixabay">
            <a:extLst>
              <a:ext uri="{FF2B5EF4-FFF2-40B4-BE49-F238E27FC236}">
                <a16:creationId xmlns:a16="http://schemas.microsoft.com/office/drawing/2014/main" id="{0385B7D4-8BA4-4876-948B-1CC0971178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847" y="2873123"/>
            <a:ext cx="507385" cy="418941"/>
          </a:xfrm>
          <a:prstGeom prst="rect">
            <a:avLst/>
          </a:prstGeom>
        </p:spPr>
      </p:pic>
      <p:pic>
        <p:nvPicPr>
          <p:cNvPr id="11" name="Grafik 2" descr="Check Boretto - Free image on Pixabay">
            <a:extLst>
              <a:ext uri="{FF2B5EF4-FFF2-40B4-BE49-F238E27FC236}">
                <a16:creationId xmlns:a16="http://schemas.microsoft.com/office/drawing/2014/main" id="{7BE31B34-0DC2-467D-A7B5-A1171F8492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282" y="5223157"/>
            <a:ext cx="507385" cy="418941"/>
          </a:xfrm>
          <a:prstGeom prst="rect">
            <a:avLst/>
          </a:prstGeom>
        </p:spPr>
      </p:pic>
    </p:spTree>
    <p:extLst>
      <p:ext uri="{BB962C8B-B14F-4D97-AF65-F5344CB8AC3E}">
        <p14:creationId xmlns:p14="http://schemas.microsoft.com/office/powerpoint/2010/main" val="3511387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56732E-A799-4B82-8CC6-6BCE1E16E71E}"/>
              </a:ext>
            </a:extLst>
          </p:cNvPr>
          <p:cNvSpPr>
            <a:spLocks noGrp="1"/>
          </p:cNvSpPr>
          <p:nvPr>
            <p:ph type="ctrTitle"/>
          </p:nvPr>
        </p:nvSpPr>
        <p:spPr>
          <a:xfrm>
            <a:off x="1282443" y="911074"/>
            <a:ext cx="6287937" cy="608808"/>
          </a:xfrm>
        </p:spPr>
        <p:txBody>
          <a:bodyPr>
            <a:normAutofit/>
          </a:bodyPr>
          <a:lstStyle/>
          <a:p>
            <a:pPr algn="just"/>
            <a:r>
              <a:rPr lang="en-US"/>
              <a:t>Tips</a:t>
            </a:r>
            <a:endParaRPr lang="en-BE"/>
          </a:p>
        </p:txBody>
      </p:sp>
      <p:pic>
        <p:nvPicPr>
          <p:cNvPr id="7" name="Grafik 2" descr="Check Boretto - Free image on Pixabay">
            <a:extLst>
              <a:ext uri="{FF2B5EF4-FFF2-40B4-BE49-F238E27FC236}">
                <a16:creationId xmlns:a16="http://schemas.microsoft.com/office/drawing/2014/main" id="{C8CEDAA5-9E60-4D0F-B5CA-C1512F14C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529" y="2657237"/>
            <a:ext cx="507385" cy="418941"/>
          </a:xfrm>
          <a:prstGeom prst="rect">
            <a:avLst/>
          </a:prstGeom>
        </p:spPr>
      </p:pic>
      <p:pic>
        <p:nvPicPr>
          <p:cNvPr id="8" name="Grafik 2" descr="Check Boretto - Free image on Pixabay">
            <a:extLst>
              <a:ext uri="{FF2B5EF4-FFF2-40B4-BE49-F238E27FC236}">
                <a16:creationId xmlns:a16="http://schemas.microsoft.com/office/drawing/2014/main" id="{13F08B46-27DA-41E2-B3C8-ECE46FF5EA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984" y="4235461"/>
            <a:ext cx="507386" cy="418942"/>
          </a:xfrm>
          <a:prstGeom prst="rect">
            <a:avLst/>
          </a:prstGeom>
        </p:spPr>
      </p:pic>
      <p:sp>
        <p:nvSpPr>
          <p:cNvPr id="10" name="TextBox 9">
            <a:extLst>
              <a:ext uri="{FF2B5EF4-FFF2-40B4-BE49-F238E27FC236}">
                <a16:creationId xmlns:a16="http://schemas.microsoft.com/office/drawing/2014/main" id="{12C5BE86-6FBD-4F49-BD03-DCCD97FCBA4D}"/>
              </a:ext>
            </a:extLst>
          </p:cNvPr>
          <p:cNvSpPr txBox="1"/>
          <p:nvPr/>
        </p:nvSpPr>
        <p:spPr>
          <a:xfrm>
            <a:off x="1009542" y="1754011"/>
            <a:ext cx="10675640" cy="4062651"/>
          </a:xfrm>
          <a:prstGeom prst="rect">
            <a:avLst/>
          </a:prstGeom>
          <a:solidFill>
            <a:schemeClr val="bg1"/>
          </a:solidFill>
          <a:ln>
            <a:noFill/>
          </a:ln>
        </p:spPr>
        <p:txBody>
          <a:bodyPr wrap="square" rtlCol="0">
            <a:spAutoFit/>
          </a:bodyPr>
          <a:lstStyle/>
          <a:p>
            <a:pPr marL="0" marR="0" lvl="0" indent="0" algn="just" defTabSz="914400" rtl="0" eaLnBrk="1" fontAlgn="ctr"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1BD54"/>
                </a:solidFill>
                <a:effectLst/>
                <a:uLnTx/>
                <a:uFillTx/>
                <a:latin typeface="Minion Pro" panose="02040503050306020203"/>
                <a:ea typeface="+mn-ea"/>
                <a:cs typeface="Arial" panose="020B0604020202020204" pitchFamily="34" charset="0"/>
              </a:rPr>
              <a:t>For all partners…</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Co-signature form</a:t>
            </a: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 1) Fill in your details; 2) </a:t>
            </a:r>
            <a:r>
              <a:rPr kumimoji="0" lang="en-US" sz="2400" b="1" i="0" u="sng"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Save draft</a:t>
            </a:r>
            <a:r>
              <a:rPr kumimoji="0" lang="en-US" sz="2400" b="1" i="0" u="none" strike="noStrike" kern="1200" cap="none" spc="0" normalizeH="0" baseline="0" noProof="0">
                <a:ln>
                  <a:noFill/>
                </a:ln>
                <a:solidFill>
                  <a:srgbClr val="F58850"/>
                </a:solidFill>
                <a:effectLst/>
                <a:uLnTx/>
                <a:uFillTx/>
                <a:latin typeface="Minion Pro" panose="02040503050306020203"/>
                <a:ea typeface="+mn-ea"/>
                <a:cs typeface="Arial" panose="020B0604020202020204" pitchFamily="34" charset="0"/>
              </a:rPr>
              <a:t>; </a:t>
            </a: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3) Download and check that all the information is correct; 4) Upload signed co-signature doc</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Only one person can work in the application at a time</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rPr>
              <a:t>Do you need help? </a:t>
            </a:r>
          </a:p>
          <a:p>
            <a:pPr marL="0" marR="0" lvl="0" indent="0" algn="ctr" defTabSz="914400" rtl="0" eaLnBrk="1" fontAlgn="ctr"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1BD54"/>
                </a:solidFill>
                <a:effectLst/>
                <a:uLnTx/>
                <a:uFillTx/>
                <a:latin typeface="Minion Pro" panose="02040503050306020203"/>
                <a:ea typeface="+mn-ea"/>
                <a:cs typeface="Arial" panose="020B0604020202020204" pitchFamily="34" charset="0"/>
              </a:rPr>
              <a:t>projects@eurekanetwork.org</a:t>
            </a:r>
          </a:p>
          <a:p>
            <a:pPr marL="0" marR="0" lvl="0" indent="0" algn="just" defTabSz="914400" rtl="0" eaLnBrk="1" fontAlgn="ctr" latinLnBrk="0" hangingPunct="1">
              <a:lnSpc>
                <a:spcPct val="15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61949"/>
              </a:solidFill>
              <a:effectLst/>
              <a:uLnTx/>
              <a:uFillTx/>
              <a:latin typeface="Minion Pro" panose="02040503050306020203"/>
              <a:ea typeface="+mn-ea"/>
              <a:cs typeface="Arial" panose="020B0604020202020204" pitchFamily="34" charset="0"/>
            </a:endParaRPr>
          </a:p>
        </p:txBody>
      </p:sp>
      <p:pic>
        <p:nvPicPr>
          <p:cNvPr id="12" name="Grafik 2" descr="Check Boretto - Free image on Pixabay">
            <a:extLst>
              <a:ext uri="{FF2B5EF4-FFF2-40B4-BE49-F238E27FC236}">
                <a16:creationId xmlns:a16="http://schemas.microsoft.com/office/drawing/2014/main" id="{8D353E93-0A9E-433F-B888-4DADD5872A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984" y="3529699"/>
            <a:ext cx="507385" cy="418941"/>
          </a:xfrm>
          <a:prstGeom prst="rect">
            <a:avLst/>
          </a:prstGeom>
        </p:spPr>
      </p:pic>
    </p:spTree>
    <p:extLst>
      <p:ext uri="{BB962C8B-B14F-4D97-AF65-F5344CB8AC3E}">
        <p14:creationId xmlns:p14="http://schemas.microsoft.com/office/powerpoint/2010/main" val="3550827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56732E-A799-4B82-8CC6-6BCE1E16E71E}"/>
              </a:ext>
            </a:extLst>
          </p:cNvPr>
          <p:cNvSpPr>
            <a:spLocks noGrp="1"/>
          </p:cNvSpPr>
          <p:nvPr>
            <p:ph type="ctrTitle"/>
          </p:nvPr>
        </p:nvSpPr>
        <p:spPr>
          <a:xfrm>
            <a:off x="1282444" y="885825"/>
            <a:ext cx="5747006" cy="707815"/>
          </a:xfrm>
        </p:spPr>
        <p:txBody>
          <a:bodyPr>
            <a:normAutofit fontScale="90000"/>
          </a:bodyPr>
          <a:lstStyle/>
          <a:p>
            <a:r>
              <a:rPr lang="en-US" b="1">
                <a:solidFill>
                  <a:srgbClr val="71BD54"/>
                </a:solidFill>
                <a:latin typeface="Nunito Sans" pitchFamily="2" charset="77"/>
              </a:rPr>
              <a:t>Questions &amp;</a:t>
            </a:r>
            <a:br>
              <a:rPr lang="en-US" b="1">
                <a:solidFill>
                  <a:schemeClr val="accent1"/>
                </a:solidFill>
                <a:latin typeface="Nunito Sans" pitchFamily="2" charset="77"/>
              </a:rPr>
            </a:br>
            <a:r>
              <a:rPr lang="en-US" b="1">
                <a:solidFill>
                  <a:srgbClr val="161949"/>
                </a:solidFill>
                <a:latin typeface="Nunito Sans" pitchFamily="2" charset="77"/>
              </a:rPr>
              <a:t>Answers</a:t>
            </a:r>
            <a:endParaRPr lang="en-BE" b="1">
              <a:solidFill>
                <a:srgbClr val="161949"/>
              </a:solidFill>
              <a:latin typeface="Nunito Sans" pitchFamily="2" charset="77"/>
            </a:endParaRPr>
          </a:p>
        </p:txBody>
      </p:sp>
      <p:pic>
        <p:nvPicPr>
          <p:cNvPr id="9" name="Graphic 8" descr="Questions outline">
            <a:extLst>
              <a:ext uri="{FF2B5EF4-FFF2-40B4-BE49-F238E27FC236}">
                <a16:creationId xmlns:a16="http://schemas.microsoft.com/office/drawing/2014/main" id="{77C8F6E0-D442-4FF3-BD25-E9453601D6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4910" y="1747128"/>
            <a:ext cx="3517232" cy="3517232"/>
          </a:xfrm>
          <a:prstGeom prst="rect">
            <a:avLst/>
          </a:prstGeom>
        </p:spPr>
      </p:pic>
    </p:spTree>
    <p:extLst>
      <p:ext uri="{BB962C8B-B14F-4D97-AF65-F5344CB8AC3E}">
        <p14:creationId xmlns:p14="http://schemas.microsoft.com/office/powerpoint/2010/main" val="124652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30B4-4E33-D087-C32B-4F0DC055F837}"/>
            </a:ext>
          </a:extLst>
        </p:cNvPr>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65597E04-0C9F-D330-E374-14BDE6138E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83599"/>
            <a:ext cx="5042368" cy="1813801"/>
          </a:xfrm>
          <a:prstGeom prst="rect">
            <a:avLst/>
          </a:prstGeom>
        </p:spPr>
      </p:pic>
      <p:sp>
        <p:nvSpPr>
          <p:cNvPr id="2" name="TextBox 1">
            <a:extLst>
              <a:ext uri="{FF2B5EF4-FFF2-40B4-BE49-F238E27FC236}">
                <a16:creationId xmlns:a16="http://schemas.microsoft.com/office/drawing/2014/main" id="{BCAC9918-B1F0-0CE5-776C-0D85CE914E97}"/>
              </a:ext>
            </a:extLst>
          </p:cNvPr>
          <p:cNvSpPr txBox="1"/>
          <p:nvPr/>
        </p:nvSpPr>
        <p:spPr>
          <a:xfrm>
            <a:off x="5042368" y="1312870"/>
            <a:ext cx="7048032" cy="4801314"/>
          </a:xfrm>
          <a:prstGeom prst="rect">
            <a:avLst/>
          </a:prstGeom>
          <a:solidFill>
            <a:schemeClr val="accent6">
              <a:lumMod val="20000"/>
              <a:lumOff val="80000"/>
              <a:alpha val="54000"/>
            </a:schemeClr>
          </a:solidFill>
        </p:spPr>
        <p:txBody>
          <a:bodyPr wrap="square" lIns="91440" tIns="45720" rIns="91440" bIns="45720" rtlCol="0" anchor="t">
            <a:spAutoFit/>
          </a:bodyPr>
          <a:lstStyle/>
          <a:p>
            <a:r>
              <a:rPr lang="en-US">
                <a:latin typeface="Calibri" panose="020F0502020204030204" pitchFamily="34" charset="0"/>
                <a:cs typeface="Calibri" panose="020F0502020204030204" pitchFamily="34" charset="0"/>
              </a:rPr>
              <a:t>14:00 – Welcome and Introduction to Eureka – Jorge Liz, Operations manager </a:t>
            </a:r>
            <a:r>
              <a:rPr lang="en-US" err="1">
                <a:latin typeface="Calibri" panose="020F0502020204030204" pitchFamily="34" charset="0"/>
                <a:cs typeface="Calibri" panose="020F0502020204030204" pitchFamily="34" charset="0"/>
              </a:rPr>
              <a:t>GlobalStars</a:t>
            </a:r>
            <a:r>
              <a:rPr lang="en-US">
                <a:latin typeface="Calibri" panose="020F0502020204030204" pitchFamily="34" charset="0"/>
                <a:cs typeface="Calibri" panose="020F0502020204030204" pitchFamily="34" charset="0"/>
              </a:rPr>
              <a:t>, Network Projects and Corporate Activities (ESE)</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14:10 – Disasters and resilience, a thematic introduction – Duygu Celik, Assoc. Prof. Dr. (TÜBİTAK)</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14:20 – Call overview – Linden Farrer, Clusters Coordinator (ESE)</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14:30 – Evaluation criteria, thresholds, and IT platform for proposal submission – Hilde Haeleydt, Programme Management Officer (ESE)</a:t>
            </a:r>
          </a:p>
          <a:p>
            <a:endParaRPr lang="en-US">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14:40 – End-user needs </a:t>
            </a:r>
            <a:r>
              <a:rPr lang="en-US">
                <a:latin typeface="Calibri" panose="020F0502020204030204" pitchFamily="34" charset="0"/>
                <a:cs typeface="Calibri" panose="020F0502020204030204" pitchFamily="34" charset="0"/>
              </a:rPr>
              <a:t>–</a:t>
            </a:r>
            <a:r>
              <a:rPr lang="en-US" b="1">
                <a:latin typeface="Calibri" panose="020F0502020204030204" pitchFamily="34" charset="0"/>
                <a:cs typeface="Calibri" panose="020F0502020204030204" pitchFamily="34" charset="0"/>
              </a:rPr>
              <a:t> Rafael Van den Bergh, Disaster Preparedness Focal Point (Belgian Red Cross-Flanders)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14:50 – Project idea pitches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15:30 – End</a:t>
            </a:r>
            <a:endParaRPr lang="pt-B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0985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F040-F6B0-4B87-934D-BF12C930B838}"/>
              </a:ext>
            </a:extLst>
          </p:cNvPr>
          <p:cNvSpPr>
            <a:spLocks noGrp="1"/>
          </p:cNvSpPr>
          <p:nvPr>
            <p:ph type="title"/>
          </p:nvPr>
        </p:nvSpPr>
        <p:spPr>
          <a:xfrm>
            <a:off x="352063" y="365126"/>
            <a:ext cx="11511022" cy="1060551"/>
          </a:xfrm>
        </p:spPr>
        <p:txBody>
          <a:bodyPr>
            <a:normAutofit fontScale="90000"/>
          </a:bodyPr>
          <a:lstStyle/>
          <a:p>
            <a:pPr algn="r"/>
            <a:r>
              <a:rPr lang="en-GB">
                <a:solidFill>
                  <a:srgbClr val="FF0000"/>
                </a:solidFill>
              </a:rPr>
              <a:t>Eureka Resilience Call 2024 - End-user needs</a:t>
            </a:r>
            <a:br>
              <a:rPr lang="en-GB">
                <a:solidFill>
                  <a:srgbClr val="FF0000"/>
                </a:solidFill>
              </a:rPr>
            </a:br>
            <a:endParaRPr lang="nl-BE">
              <a:solidFill>
                <a:srgbClr val="FF0000"/>
              </a:solidFill>
            </a:endParaRPr>
          </a:p>
        </p:txBody>
      </p:sp>
      <p:pic>
        <p:nvPicPr>
          <p:cNvPr id="7" name="Picture 6">
            <a:extLst>
              <a:ext uri="{FF2B5EF4-FFF2-40B4-BE49-F238E27FC236}">
                <a16:creationId xmlns:a16="http://schemas.microsoft.com/office/drawing/2014/main" id="{C5E24482-D66A-4F50-84E3-B7C1B0F72781}"/>
              </a:ext>
            </a:extLst>
          </p:cNvPr>
          <p:cNvPicPr>
            <a:picLocks noChangeAspect="1"/>
          </p:cNvPicPr>
          <p:nvPr/>
        </p:nvPicPr>
        <p:blipFill>
          <a:blip r:embed="rId2"/>
          <a:stretch>
            <a:fillRect/>
          </a:stretch>
        </p:blipFill>
        <p:spPr>
          <a:xfrm>
            <a:off x="7019886" y="2064376"/>
            <a:ext cx="4353533" cy="3496163"/>
          </a:xfrm>
          <a:prstGeom prst="rect">
            <a:avLst/>
          </a:prstGeom>
        </p:spPr>
      </p:pic>
    </p:spTree>
    <p:extLst>
      <p:ext uri="{BB962C8B-B14F-4D97-AF65-F5344CB8AC3E}">
        <p14:creationId xmlns:p14="http://schemas.microsoft.com/office/powerpoint/2010/main" val="255605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6F9B-C160-3988-D392-030D995963F1}"/>
              </a:ext>
            </a:extLst>
          </p:cNvPr>
          <p:cNvSpPr>
            <a:spLocks noGrp="1"/>
          </p:cNvSpPr>
          <p:nvPr>
            <p:ph type="title"/>
          </p:nvPr>
        </p:nvSpPr>
        <p:spPr/>
        <p:txBody>
          <a:bodyPr/>
          <a:lstStyle/>
          <a:p>
            <a:r>
              <a:rPr lang="pt-PT"/>
              <a:t>Eureka </a:t>
            </a:r>
            <a:r>
              <a:rPr lang="en-BE"/>
              <a:t>History</a:t>
            </a:r>
          </a:p>
        </p:txBody>
      </p:sp>
      <p:sp>
        <p:nvSpPr>
          <p:cNvPr id="3" name="Text Placeholder 2">
            <a:extLst>
              <a:ext uri="{FF2B5EF4-FFF2-40B4-BE49-F238E27FC236}">
                <a16:creationId xmlns:a16="http://schemas.microsoft.com/office/drawing/2014/main" id="{EEE803B6-0908-4AD2-4EEA-11EE313F7D76}"/>
              </a:ext>
            </a:extLst>
          </p:cNvPr>
          <p:cNvSpPr>
            <a:spLocks noGrp="1"/>
          </p:cNvSpPr>
          <p:nvPr>
            <p:ph type="body" sz="half" idx="2"/>
          </p:nvPr>
        </p:nvSpPr>
        <p:spPr/>
        <p:txBody>
          <a:bodyPr>
            <a:normAutofit/>
          </a:bodyPr>
          <a:lstStyle/>
          <a:p>
            <a:r>
              <a:rPr lang="en-US" b="1"/>
              <a:t>Founded in 1985</a:t>
            </a:r>
            <a:r>
              <a:rPr lang="en-US"/>
              <a:t>, Eureka is one of the longest running organisations dedicated to</a:t>
            </a:r>
            <a:r>
              <a:rPr lang="en-US" b="1"/>
              <a:t> funding international R&amp;D projects</a:t>
            </a:r>
            <a:r>
              <a:rPr lang="en-US"/>
              <a:t>.​</a:t>
            </a:r>
          </a:p>
          <a:p>
            <a:r>
              <a:rPr lang="en-US"/>
              <a:t>The 18 founding countries in 1985</a:t>
            </a:r>
            <a:r>
              <a:rPr lang="en-BE"/>
              <a:t> were</a:t>
            </a:r>
            <a:r>
              <a:rPr lang="en-US"/>
              <a:t> Austria, Belgium, Denmark, Finland, France, Germany, Greece, Ireland, Italy, Luxembourg, The Netherlands, Norway, Portugal, Spain, Sweden, Switzerland, Türkiye, United Kingdom and the European Union. ​</a:t>
            </a:r>
          </a:p>
        </p:txBody>
      </p:sp>
      <p:pic>
        <p:nvPicPr>
          <p:cNvPr id="1026" name="Picture 2">
            <a:extLst>
              <a:ext uri="{FF2B5EF4-FFF2-40B4-BE49-F238E27FC236}">
                <a16:creationId xmlns:a16="http://schemas.microsoft.com/office/drawing/2014/main" id="{2B2DB5DA-5D0B-442B-7879-C24238AA6B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60736" y="1049672"/>
            <a:ext cx="4152680" cy="18563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9360090-0D62-DEAB-44CB-8E79C36584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69477" y="3074897"/>
            <a:ext cx="2970043" cy="312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99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Image not accessible...">
            <a:extLst>
              <a:ext uri="{FF2B5EF4-FFF2-40B4-BE49-F238E27FC236}">
                <a16:creationId xmlns:a16="http://schemas.microsoft.com/office/drawing/2014/main" id="{C0C21D7D-99B9-4F62-B8F5-AFC58A40970A}"/>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1193800" y="-18460"/>
            <a:ext cx="10390453" cy="687646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2">
            <a:extLst>
              <a:ext uri="{FF2B5EF4-FFF2-40B4-BE49-F238E27FC236}">
                <a16:creationId xmlns:a16="http://schemas.microsoft.com/office/drawing/2014/main" id="{A531E598-A69E-4774-B848-9572086A752D}"/>
              </a:ext>
            </a:extLst>
          </p:cNvPr>
          <p:cNvSpPr txBox="1">
            <a:spLocks/>
          </p:cNvSpPr>
          <p:nvPr/>
        </p:nvSpPr>
        <p:spPr>
          <a:xfrm>
            <a:off x="9272853" y="714213"/>
            <a:ext cx="2802998" cy="5411113"/>
          </a:xfrm>
          <a:prstGeom prst="rect">
            <a:avLst/>
          </a:prstGeom>
        </p:spPr>
        <p:txBody>
          <a:bodyPr>
            <a:normAutofit fontScale="77500" lnSpcReduction="20000"/>
          </a:bodyPr>
          <a:lstStyle>
            <a:lvl1pPr marL="228600" indent="-228600" algn="l" defTabSz="914400" rtl="0" eaLnBrk="1" latinLnBrk="0" hangingPunct="1">
              <a:lnSpc>
                <a:spcPct val="130000"/>
              </a:lnSpc>
              <a:spcBef>
                <a:spcPts val="1000"/>
              </a:spcBef>
              <a:buClr>
                <a:schemeClr val="accent1"/>
              </a:buClr>
              <a:buFont typeface="Wingdings" panose="05000000000000000000" pitchFamily="2" charset="2"/>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130000"/>
              </a:lnSpc>
              <a:spcBef>
                <a:spcPts val="500"/>
              </a:spcBef>
              <a:buClr>
                <a:schemeClr val="accent1"/>
              </a:buClr>
              <a:buFont typeface="Wingdings" panose="05000000000000000000" pitchFamily="2" charset="2"/>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130000"/>
              </a:lnSpc>
              <a:spcBef>
                <a:spcPts val="500"/>
              </a:spcBef>
              <a:buClr>
                <a:schemeClr val="accent1"/>
              </a:buClr>
              <a:buFont typeface="Wingdings" panose="05000000000000000000" pitchFamily="2" charset="2"/>
              <a:buChar char=""/>
              <a:defRPr sz="1600" b="1" kern="1200">
                <a:solidFill>
                  <a:schemeClr val="tx1"/>
                </a:solidFill>
                <a:latin typeface="Consolas" panose="020B0609020204030204" pitchFamily="49" charset="0"/>
                <a:ea typeface="+mn-ea"/>
                <a:cs typeface="+mn-cs"/>
              </a:defRPr>
            </a:lvl4pPr>
            <a:lvl5pPr marL="2057400" indent="-228600" algn="l" defTabSz="914400" rtl="0" eaLnBrk="1" latinLnBrk="0" hangingPunct="1">
              <a:lnSpc>
                <a:spcPct val="130000"/>
              </a:lnSpc>
              <a:spcBef>
                <a:spcPts val="500"/>
              </a:spcBef>
              <a:buClr>
                <a:schemeClr val="accent1"/>
              </a:buClr>
              <a:buFont typeface="Wingdings" panose="05000000000000000000" pitchFamily="2" charset="2"/>
              <a:buChar char=""/>
              <a:defRPr sz="1400" b="1" kern="1200">
                <a:solidFill>
                  <a:schemeClr val="tx1"/>
                </a:solidFill>
                <a:latin typeface="Consolas" panose="020B0609020204030204" pitchFamily="49"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None/>
              <a:tabLst/>
              <a:defRPr/>
            </a:pPr>
            <a:r>
              <a:rPr kumimoji="0" lang="nl-BE" sz="2800" b="0" i="0" u="none" strike="noStrike" kern="1200" cap="none" spc="0" normalizeH="0" baseline="0" noProof="0">
                <a:ln>
                  <a:noFill/>
                </a:ln>
                <a:solidFill>
                  <a:srgbClr val="FF0000"/>
                </a:solidFill>
                <a:effectLst/>
                <a:uLnTx/>
                <a:uFillTx/>
                <a:latin typeface="Segoe UI Semibold" panose="020B0702040204020203" pitchFamily="34" charset="0"/>
                <a:ea typeface="+mn-ea"/>
                <a:cs typeface="Segoe UI Semibold" panose="020B0702040204020203" pitchFamily="34" charset="0"/>
              </a:rPr>
              <a:t>Disaster relief</a:t>
            </a:r>
          </a:p>
          <a:p>
            <a:pPr marL="228600" marR="0" lvl="0" indent="-228600" algn="l" defTabSz="914400" rtl="0" eaLnBrk="1" fontAlgn="auto" latinLnBrk="0" hangingPunct="1">
              <a:lnSpc>
                <a:spcPct val="130000"/>
              </a:lnSpc>
              <a:spcBef>
                <a:spcPts val="1000"/>
              </a:spcBef>
              <a:spcAft>
                <a:spcPts val="2400"/>
              </a:spcAft>
              <a:buClr>
                <a:srgbClr val="71BD54"/>
              </a:buClr>
              <a:buSzTx/>
              <a:buFont typeface="Wingdings" panose="05000000000000000000" pitchFamily="2" charset="2"/>
              <a:buChar char=""/>
              <a:tabLst/>
              <a:defRPr/>
            </a:pPr>
            <a:r>
              <a:rPr kumimoji="0" lang="nl-BE"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Centred on </a:t>
            </a:r>
            <a:r>
              <a:rPr kumimoji="0" lang="nl-BE" sz="2400" b="1"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communities</a:t>
            </a:r>
            <a:r>
              <a:rPr kumimoji="0" lang="nl-BE"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 which are </a:t>
            </a:r>
            <a:r>
              <a:rPr kumimoji="0" lang="nl-BE" sz="2400" b="1"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supported</a:t>
            </a:r>
            <a:r>
              <a:rPr kumimoji="0" lang="nl-BE"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 by humanitarian actors</a:t>
            </a:r>
          </a:p>
          <a:p>
            <a:pPr marL="228600" marR="0" lvl="0" indent="-228600" algn="l" defTabSz="914400" rtl="0" eaLnBrk="1" fontAlgn="auto" latinLnBrk="0" hangingPunct="1">
              <a:lnSpc>
                <a:spcPct val="130000"/>
              </a:lnSpc>
              <a:spcBef>
                <a:spcPts val="1000"/>
              </a:spcBef>
              <a:spcAft>
                <a:spcPts val="2400"/>
              </a:spcAft>
              <a:buClr>
                <a:srgbClr val="71BD54"/>
              </a:buClr>
              <a:buSzTx/>
              <a:buFont typeface="Wingdings" panose="05000000000000000000" pitchFamily="2" charset="2"/>
              <a:buChar char=""/>
              <a:tabLst/>
              <a:defRPr/>
            </a:pPr>
            <a:r>
              <a:rPr kumimoji="0" lang="nl-BE"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Such actors are highly </a:t>
            </a:r>
            <a:r>
              <a:rPr kumimoji="0" lang="nl-BE" sz="2400" b="1"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diverse </a:t>
            </a:r>
            <a:r>
              <a:rPr kumimoji="0" lang="nl-BE"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in size, scope, expertise, and mission</a:t>
            </a:r>
          </a:p>
          <a:p>
            <a:pPr marL="228600" marR="0" lvl="0" indent="-228600" algn="l" defTabSz="914400" rtl="0" eaLnBrk="1" fontAlgn="auto" latinLnBrk="0" hangingPunct="1">
              <a:lnSpc>
                <a:spcPct val="130000"/>
              </a:lnSpc>
              <a:spcBef>
                <a:spcPts val="1000"/>
              </a:spcBef>
              <a:spcAft>
                <a:spcPts val="2400"/>
              </a:spcAft>
              <a:buClr>
                <a:srgbClr val="71BD54"/>
              </a:buClr>
              <a:buSzTx/>
              <a:buFont typeface="Wingdings" panose="05000000000000000000" pitchFamily="2" charset="2"/>
              <a:buChar char=""/>
              <a:tabLst/>
              <a:defRPr/>
            </a:pPr>
            <a:r>
              <a:rPr kumimoji="0" lang="nl-BE"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Often operate in highly </a:t>
            </a:r>
            <a:r>
              <a:rPr kumimoji="0" lang="nl-BE" sz="2400" b="1"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resource-contrained </a:t>
            </a:r>
            <a:r>
              <a:rPr kumimoji="0" lang="nl-BE"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settings</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endParaRPr kumimoji="0" lang="nl-BE"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247969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FEA4-3E8B-4C9E-AB8F-1752096DC51F}"/>
              </a:ext>
            </a:extLst>
          </p:cNvPr>
          <p:cNvSpPr>
            <a:spLocks noGrp="1"/>
          </p:cNvSpPr>
          <p:nvPr>
            <p:ph type="title"/>
          </p:nvPr>
        </p:nvSpPr>
        <p:spPr/>
        <p:txBody>
          <a:bodyPr/>
          <a:lstStyle/>
          <a:p>
            <a:r>
              <a:rPr lang="nl-BE" err="1">
                <a:solidFill>
                  <a:srgbClr val="FF0000"/>
                </a:solidFill>
              </a:rPr>
              <a:t>Humanitarian</a:t>
            </a:r>
            <a:r>
              <a:rPr lang="nl-BE">
                <a:solidFill>
                  <a:srgbClr val="FF0000"/>
                </a:solidFill>
              </a:rPr>
              <a:t> </a:t>
            </a:r>
            <a:r>
              <a:rPr lang="nl-BE" err="1">
                <a:solidFill>
                  <a:srgbClr val="FF0000"/>
                </a:solidFill>
              </a:rPr>
              <a:t>principles</a:t>
            </a:r>
            <a:endParaRPr lang="nl-BE">
              <a:solidFill>
                <a:srgbClr val="FF0000"/>
              </a:solidFill>
            </a:endParaRPr>
          </a:p>
        </p:txBody>
      </p:sp>
      <p:cxnSp>
        <p:nvCxnSpPr>
          <p:cNvPr id="6" name="Straight Connector 5">
            <a:extLst>
              <a:ext uri="{FF2B5EF4-FFF2-40B4-BE49-F238E27FC236}">
                <a16:creationId xmlns:a16="http://schemas.microsoft.com/office/drawing/2014/main" id="{DE40C4B0-7B7F-434B-87EB-CAA9F590497B}"/>
              </a:ext>
            </a:extLst>
          </p:cNvPr>
          <p:cNvCxnSpPr>
            <a:cxnSpLocks/>
          </p:cNvCxnSpPr>
          <p:nvPr/>
        </p:nvCxnSpPr>
        <p:spPr>
          <a:xfrm>
            <a:off x="-81602" y="3282116"/>
            <a:ext cx="12828350" cy="0"/>
          </a:xfrm>
          <a:prstGeom prst="line">
            <a:avLst/>
          </a:prstGeom>
          <a:solidFill>
            <a:srgbClr val="FFFFFF"/>
          </a:solidFill>
          <a:ln w="47625" cap="flat">
            <a:solidFill>
              <a:schemeClr val="accent5">
                <a:lumMod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7" name="TextBox 7">
            <a:extLst>
              <a:ext uri="{FF2B5EF4-FFF2-40B4-BE49-F238E27FC236}">
                <a16:creationId xmlns:a16="http://schemas.microsoft.com/office/drawing/2014/main" id="{D4C59D08-9B68-48DC-B600-54C491A11AA0}"/>
              </a:ext>
            </a:extLst>
          </p:cNvPr>
          <p:cNvSpPr txBox="1"/>
          <p:nvPr/>
        </p:nvSpPr>
        <p:spPr>
          <a:xfrm>
            <a:off x="1009244" y="2424902"/>
            <a:ext cx="189828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mj-cs"/>
                <a:sym typeface="Calibri"/>
              </a:rPr>
              <a:t>Humanity</a:t>
            </a:r>
            <a:endParaRPr kumimoji="0" lang="en-BE" sz="1799" b="1"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8" name="Oval 7">
            <a:extLst>
              <a:ext uri="{FF2B5EF4-FFF2-40B4-BE49-F238E27FC236}">
                <a16:creationId xmlns:a16="http://schemas.microsoft.com/office/drawing/2014/main" id="{2EA39DAC-EA76-45BF-93CB-1E5549D3E141}"/>
              </a:ext>
            </a:extLst>
          </p:cNvPr>
          <p:cNvSpPr>
            <a:spLocks noChangeAspect="1"/>
          </p:cNvSpPr>
          <p:nvPr/>
        </p:nvSpPr>
        <p:spPr>
          <a:xfrm>
            <a:off x="1681875" y="3089523"/>
            <a:ext cx="360000" cy="360000"/>
          </a:xfrm>
          <a:prstGeom prst="ellipse">
            <a:avLst/>
          </a:prstGeom>
          <a:solidFill>
            <a:srgbClr val="204E7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9" name="Oval 8">
            <a:extLst>
              <a:ext uri="{FF2B5EF4-FFF2-40B4-BE49-F238E27FC236}">
                <a16:creationId xmlns:a16="http://schemas.microsoft.com/office/drawing/2014/main" id="{FD007F50-D846-4B05-9B9B-952016723BB4}"/>
              </a:ext>
            </a:extLst>
          </p:cNvPr>
          <p:cNvSpPr>
            <a:spLocks noChangeAspect="1"/>
          </p:cNvSpPr>
          <p:nvPr/>
        </p:nvSpPr>
        <p:spPr>
          <a:xfrm>
            <a:off x="4493781" y="3089523"/>
            <a:ext cx="360000" cy="360000"/>
          </a:xfrm>
          <a:prstGeom prst="ellipse">
            <a:avLst/>
          </a:prstGeom>
          <a:solidFill>
            <a:srgbClr val="204E7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10" name="Oval 9">
            <a:extLst>
              <a:ext uri="{FF2B5EF4-FFF2-40B4-BE49-F238E27FC236}">
                <a16:creationId xmlns:a16="http://schemas.microsoft.com/office/drawing/2014/main" id="{2C144F81-2587-4BDA-9AA0-BE1A101F729E}"/>
              </a:ext>
            </a:extLst>
          </p:cNvPr>
          <p:cNvSpPr>
            <a:spLocks noChangeAspect="1"/>
          </p:cNvSpPr>
          <p:nvPr/>
        </p:nvSpPr>
        <p:spPr>
          <a:xfrm>
            <a:off x="7305687" y="3102116"/>
            <a:ext cx="360000" cy="360000"/>
          </a:xfrm>
          <a:prstGeom prst="ellipse">
            <a:avLst/>
          </a:prstGeom>
          <a:solidFill>
            <a:srgbClr val="204E7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11" name="Oval 10">
            <a:extLst>
              <a:ext uri="{FF2B5EF4-FFF2-40B4-BE49-F238E27FC236}">
                <a16:creationId xmlns:a16="http://schemas.microsoft.com/office/drawing/2014/main" id="{8E085464-F99B-474F-86E3-7472509FC122}"/>
              </a:ext>
            </a:extLst>
          </p:cNvPr>
          <p:cNvSpPr>
            <a:spLocks noChangeAspect="1"/>
          </p:cNvSpPr>
          <p:nvPr/>
        </p:nvSpPr>
        <p:spPr>
          <a:xfrm>
            <a:off x="10117593" y="3089523"/>
            <a:ext cx="360000" cy="360000"/>
          </a:xfrm>
          <a:prstGeom prst="ellipse">
            <a:avLst/>
          </a:prstGeom>
          <a:solidFill>
            <a:srgbClr val="204E7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12" name="TextBox 22">
            <a:extLst>
              <a:ext uri="{FF2B5EF4-FFF2-40B4-BE49-F238E27FC236}">
                <a16:creationId xmlns:a16="http://schemas.microsoft.com/office/drawing/2014/main" id="{4F0C658C-346F-4EC2-84CB-51BA565433ED}"/>
              </a:ext>
            </a:extLst>
          </p:cNvPr>
          <p:cNvSpPr txBox="1"/>
          <p:nvPr/>
        </p:nvSpPr>
        <p:spPr>
          <a:xfrm>
            <a:off x="4039480" y="2392541"/>
            <a:ext cx="171888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173" rtl="0" eaLnBrk="1"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mj-cs"/>
                <a:sym typeface="Calibri"/>
              </a:rPr>
              <a:t>Impartiality</a:t>
            </a:r>
            <a:endParaRPr kumimoji="0" lang="en-BE" sz="1799" b="1"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13" name="TextBox 24">
            <a:extLst>
              <a:ext uri="{FF2B5EF4-FFF2-40B4-BE49-F238E27FC236}">
                <a16:creationId xmlns:a16="http://schemas.microsoft.com/office/drawing/2014/main" id="{8CDB601F-66C4-49C6-9BB1-E9F83D2B4C6D}"/>
              </a:ext>
            </a:extLst>
          </p:cNvPr>
          <p:cNvSpPr txBox="1"/>
          <p:nvPr/>
        </p:nvSpPr>
        <p:spPr>
          <a:xfrm>
            <a:off x="6761686" y="2392541"/>
            <a:ext cx="144800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173" rtl="0" eaLnBrk="1"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mj-cs"/>
                <a:sym typeface="Calibri"/>
              </a:rPr>
              <a:t>Neutrality</a:t>
            </a:r>
            <a:endParaRPr kumimoji="0" lang="en-BE" sz="1799" b="1"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14" name="TextBox 26">
            <a:extLst>
              <a:ext uri="{FF2B5EF4-FFF2-40B4-BE49-F238E27FC236}">
                <a16:creationId xmlns:a16="http://schemas.microsoft.com/office/drawing/2014/main" id="{A46A9B17-4413-45FF-BE73-07097A3B47CC}"/>
              </a:ext>
            </a:extLst>
          </p:cNvPr>
          <p:cNvSpPr txBox="1"/>
          <p:nvPr/>
        </p:nvSpPr>
        <p:spPr>
          <a:xfrm>
            <a:off x="9438150" y="2392541"/>
            <a:ext cx="189828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173" rtl="0" eaLnBrk="1"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mj-cs"/>
                <a:sym typeface="Calibri"/>
              </a:rPr>
              <a:t>Independence</a:t>
            </a:r>
            <a:r>
              <a:rPr kumimoji="0" lang="en-BE" sz="1799" b="1" i="0" u="none" strike="noStrike" kern="1200" cap="none" spc="0" normalizeH="0" baseline="0" noProof="0">
                <a:ln>
                  <a:noFill/>
                </a:ln>
                <a:solidFill>
                  <a:srgbClr val="000000"/>
                </a:solidFill>
                <a:effectLst/>
                <a:uLnTx/>
                <a:uFillTx/>
                <a:latin typeface="Nunito Sans"/>
                <a:ea typeface="+mj-ea"/>
                <a:cs typeface="+mj-cs"/>
                <a:sym typeface="Calibri"/>
              </a:rPr>
              <a:t> </a:t>
            </a:r>
          </a:p>
        </p:txBody>
      </p:sp>
      <p:sp>
        <p:nvSpPr>
          <p:cNvPr id="15" name="TextBox 39">
            <a:extLst>
              <a:ext uri="{FF2B5EF4-FFF2-40B4-BE49-F238E27FC236}">
                <a16:creationId xmlns:a16="http://schemas.microsoft.com/office/drawing/2014/main" id="{81280EAB-194C-48F4-8D98-E02E8B17EC38}"/>
              </a:ext>
            </a:extLst>
          </p:cNvPr>
          <p:cNvSpPr txBox="1"/>
          <p:nvPr/>
        </p:nvSpPr>
        <p:spPr>
          <a:xfrm>
            <a:off x="3474795" y="3701471"/>
            <a:ext cx="2283569" cy="21450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7000"/>
              </a:lnSpc>
              <a:spcBef>
                <a:spcPts val="0"/>
              </a:spcBef>
              <a:spcAft>
                <a:spcPts val="600"/>
              </a:spcAft>
              <a:buClrTx/>
              <a:buSzTx/>
              <a:buFontTx/>
              <a:buNone/>
              <a:tabLst/>
              <a:defRPr/>
            </a:pPr>
            <a:r>
              <a:rPr kumimoji="0" lang="en-BE"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Times New Roman" panose="02020603050405020304" pitchFamily="18" charset="0"/>
                <a:sym typeface="Calibri"/>
              </a:rPr>
              <a:t>Decisions driven by data and other evidence. Technology to be inclusive and transparent, with equitable access. </a:t>
            </a:r>
          </a:p>
        </p:txBody>
      </p:sp>
      <p:sp>
        <p:nvSpPr>
          <p:cNvPr id="16" name="TextBox 41">
            <a:extLst>
              <a:ext uri="{FF2B5EF4-FFF2-40B4-BE49-F238E27FC236}">
                <a16:creationId xmlns:a16="http://schemas.microsoft.com/office/drawing/2014/main" id="{A2FDCEAC-C4E6-47ED-8621-07EC0FE8B583}"/>
              </a:ext>
            </a:extLst>
          </p:cNvPr>
          <p:cNvSpPr txBox="1"/>
          <p:nvPr/>
        </p:nvSpPr>
        <p:spPr>
          <a:xfrm>
            <a:off x="738191" y="3702368"/>
            <a:ext cx="2247368"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Segoe UI" panose="020B0502040204020203" pitchFamily="34" charset="0"/>
                <a:sym typeface="Calibri"/>
              </a:rPr>
              <a:t>Human-centred solutions that will protect life and health and ensure dignity for all. </a:t>
            </a:r>
            <a:endParaRPr kumimoji="0" lang="en-BE" sz="1799" b="0"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17" name="TextBox 43">
            <a:extLst>
              <a:ext uri="{FF2B5EF4-FFF2-40B4-BE49-F238E27FC236}">
                <a16:creationId xmlns:a16="http://schemas.microsoft.com/office/drawing/2014/main" id="{059D7435-02F8-4798-A7C8-3586AAEFAD59}"/>
              </a:ext>
            </a:extLst>
          </p:cNvPr>
          <p:cNvSpPr txBox="1"/>
          <p:nvPr/>
        </p:nvSpPr>
        <p:spPr>
          <a:xfrm>
            <a:off x="9141376" y="3702368"/>
            <a:ext cx="231243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Segoe UI" panose="020B0502040204020203" pitchFamily="34" charset="0"/>
                <a:sym typeface="Calibri"/>
              </a:rPr>
              <a:t>Solutions not tied to other agendas. </a:t>
            </a:r>
            <a:endParaRPr kumimoji="0" lang="en-BE" sz="1799" b="0"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18" name="TextBox 44">
            <a:extLst>
              <a:ext uri="{FF2B5EF4-FFF2-40B4-BE49-F238E27FC236}">
                <a16:creationId xmlns:a16="http://schemas.microsoft.com/office/drawing/2014/main" id="{DAF2514A-5C55-40E3-A1DA-8CEE13DBD66D}"/>
              </a:ext>
            </a:extLst>
          </p:cNvPr>
          <p:cNvSpPr txBox="1"/>
          <p:nvPr/>
        </p:nvSpPr>
        <p:spPr>
          <a:xfrm>
            <a:off x="6336337" y="3701471"/>
            <a:ext cx="2312433"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Segoe UI" panose="020B0502040204020203" pitchFamily="34" charset="0"/>
                <a:sym typeface="Calibri"/>
              </a:rPr>
              <a:t>Technological solutions driven by needs, not other interests, and context-appropriate to build trust and acceptance in the communities.</a:t>
            </a:r>
            <a:endParaRPr kumimoji="0" lang="en-BE" sz="1799" b="0" i="0" u="none" strike="noStrike" kern="1200" cap="none" spc="0" normalizeH="0" baseline="0" noProof="0">
              <a:ln>
                <a:noFill/>
              </a:ln>
              <a:solidFill>
                <a:srgbClr val="000000"/>
              </a:solidFill>
              <a:effectLst/>
              <a:uLnTx/>
              <a:uFillTx/>
              <a:latin typeface="Nunito Sans"/>
              <a:ea typeface="+mj-ea"/>
              <a:cs typeface="+mj-cs"/>
              <a:sym typeface="Calibri"/>
            </a:endParaRPr>
          </a:p>
        </p:txBody>
      </p:sp>
    </p:spTree>
    <p:extLst>
      <p:ext uri="{BB962C8B-B14F-4D97-AF65-F5344CB8AC3E}">
        <p14:creationId xmlns:p14="http://schemas.microsoft.com/office/powerpoint/2010/main" val="2631840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FEA4-3E8B-4C9E-AB8F-1752096DC51F}"/>
              </a:ext>
            </a:extLst>
          </p:cNvPr>
          <p:cNvSpPr>
            <a:spLocks noGrp="1"/>
          </p:cNvSpPr>
          <p:nvPr>
            <p:ph type="title"/>
          </p:nvPr>
        </p:nvSpPr>
        <p:spPr/>
        <p:txBody>
          <a:bodyPr/>
          <a:lstStyle/>
          <a:p>
            <a:r>
              <a:rPr lang="nl-BE" err="1">
                <a:solidFill>
                  <a:srgbClr val="FF0000"/>
                </a:solidFill>
              </a:rPr>
              <a:t>Humanitarian</a:t>
            </a:r>
            <a:r>
              <a:rPr lang="nl-BE">
                <a:solidFill>
                  <a:srgbClr val="FF0000"/>
                </a:solidFill>
              </a:rPr>
              <a:t> </a:t>
            </a:r>
            <a:r>
              <a:rPr lang="nl-BE" err="1">
                <a:solidFill>
                  <a:srgbClr val="FF0000"/>
                </a:solidFill>
              </a:rPr>
              <a:t>principles</a:t>
            </a:r>
            <a:endParaRPr lang="nl-BE">
              <a:solidFill>
                <a:srgbClr val="FF0000"/>
              </a:solidFill>
            </a:endParaRPr>
          </a:p>
        </p:txBody>
      </p:sp>
      <p:cxnSp>
        <p:nvCxnSpPr>
          <p:cNvPr id="19" name="Straight Connector 18">
            <a:extLst>
              <a:ext uri="{FF2B5EF4-FFF2-40B4-BE49-F238E27FC236}">
                <a16:creationId xmlns:a16="http://schemas.microsoft.com/office/drawing/2014/main" id="{F04E8881-1D80-4DC9-A379-87C963703A2A}"/>
              </a:ext>
            </a:extLst>
          </p:cNvPr>
          <p:cNvCxnSpPr>
            <a:cxnSpLocks/>
          </p:cNvCxnSpPr>
          <p:nvPr/>
        </p:nvCxnSpPr>
        <p:spPr>
          <a:xfrm>
            <a:off x="745586" y="3057052"/>
            <a:ext cx="10440000" cy="0"/>
          </a:xfrm>
          <a:prstGeom prst="line">
            <a:avLst/>
          </a:prstGeom>
          <a:solidFill>
            <a:srgbClr val="FFFFFF"/>
          </a:solidFill>
          <a:ln w="47625" cap="flat">
            <a:solidFill>
              <a:srgbClr val="D00001"/>
            </a:solidFill>
            <a:prstDash val="solid"/>
            <a:miter lim="800000"/>
          </a:ln>
          <a:effectLst/>
          <a:sp3d/>
        </p:spPr>
        <p:style>
          <a:lnRef idx="0">
            <a:scrgbClr r="0" g="0" b="0"/>
          </a:lnRef>
          <a:fillRef idx="0">
            <a:scrgbClr r="0" g="0" b="0"/>
          </a:fillRef>
          <a:effectRef idx="0">
            <a:scrgbClr r="0" g="0" b="0"/>
          </a:effectRef>
          <a:fontRef idx="none"/>
        </p:style>
      </p:cxnSp>
      <p:sp>
        <p:nvSpPr>
          <p:cNvPr id="20" name="Oval 19">
            <a:extLst>
              <a:ext uri="{FF2B5EF4-FFF2-40B4-BE49-F238E27FC236}">
                <a16:creationId xmlns:a16="http://schemas.microsoft.com/office/drawing/2014/main" id="{A7ED6A1D-5951-419F-88EA-4D37C09E7D71}"/>
              </a:ext>
            </a:extLst>
          </p:cNvPr>
          <p:cNvSpPr>
            <a:spLocks noChangeAspect="1"/>
          </p:cNvSpPr>
          <p:nvPr/>
        </p:nvSpPr>
        <p:spPr>
          <a:xfrm>
            <a:off x="2685928" y="2858734"/>
            <a:ext cx="360000" cy="360000"/>
          </a:xfrm>
          <a:prstGeom prst="ellipse">
            <a:avLst/>
          </a:prstGeom>
          <a:solidFill>
            <a:srgbClr val="D00001"/>
          </a:solidFill>
          <a:ln w="12700" cap="flat">
            <a:solidFill>
              <a:srgbClr val="D00001"/>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21" name="Oval 20">
            <a:extLst>
              <a:ext uri="{FF2B5EF4-FFF2-40B4-BE49-F238E27FC236}">
                <a16:creationId xmlns:a16="http://schemas.microsoft.com/office/drawing/2014/main" id="{FD11D2A6-30BC-4473-BB9B-04CB72357039}"/>
              </a:ext>
            </a:extLst>
          </p:cNvPr>
          <p:cNvSpPr>
            <a:spLocks noChangeAspect="1"/>
          </p:cNvSpPr>
          <p:nvPr/>
        </p:nvSpPr>
        <p:spPr>
          <a:xfrm>
            <a:off x="5796791" y="2871327"/>
            <a:ext cx="360000" cy="360000"/>
          </a:xfrm>
          <a:prstGeom prst="ellipse">
            <a:avLst/>
          </a:prstGeom>
          <a:solidFill>
            <a:srgbClr val="D00001"/>
          </a:solidFill>
          <a:ln w="12700" cap="flat">
            <a:solidFill>
              <a:srgbClr val="D00001"/>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22" name="Oval 21">
            <a:extLst>
              <a:ext uri="{FF2B5EF4-FFF2-40B4-BE49-F238E27FC236}">
                <a16:creationId xmlns:a16="http://schemas.microsoft.com/office/drawing/2014/main" id="{3220194B-7D78-45B5-A200-6A52144CF915}"/>
              </a:ext>
            </a:extLst>
          </p:cNvPr>
          <p:cNvSpPr>
            <a:spLocks noChangeAspect="1"/>
          </p:cNvSpPr>
          <p:nvPr/>
        </p:nvSpPr>
        <p:spPr>
          <a:xfrm>
            <a:off x="9165293" y="2871327"/>
            <a:ext cx="360000" cy="360000"/>
          </a:xfrm>
          <a:prstGeom prst="ellipse">
            <a:avLst/>
          </a:prstGeom>
          <a:solidFill>
            <a:srgbClr val="D00001"/>
          </a:solidFill>
          <a:ln w="12700" cap="flat">
            <a:solidFill>
              <a:srgbClr val="D00001"/>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23" name="TextBox 5">
            <a:extLst>
              <a:ext uri="{FF2B5EF4-FFF2-40B4-BE49-F238E27FC236}">
                <a16:creationId xmlns:a16="http://schemas.microsoft.com/office/drawing/2014/main" id="{D17FF36A-F8F9-4D16-9FC6-BBE525E129E6}"/>
              </a:ext>
            </a:extLst>
          </p:cNvPr>
          <p:cNvSpPr txBox="1"/>
          <p:nvPr/>
        </p:nvSpPr>
        <p:spPr>
          <a:xfrm>
            <a:off x="1778217" y="2393163"/>
            <a:ext cx="213698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mj-cs"/>
                <a:sym typeface="Calibri"/>
              </a:rPr>
              <a:t>Voluntary service </a:t>
            </a:r>
            <a:endParaRPr kumimoji="0" lang="en-BE" sz="1799" b="1"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24" name="TextBox 6">
            <a:extLst>
              <a:ext uri="{FF2B5EF4-FFF2-40B4-BE49-F238E27FC236}">
                <a16:creationId xmlns:a16="http://schemas.microsoft.com/office/drawing/2014/main" id="{09E543C0-D122-47B5-B867-47A15BDB4F78}"/>
              </a:ext>
            </a:extLst>
          </p:cNvPr>
          <p:cNvSpPr txBox="1"/>
          <p:nvPr/>
        </p:nvSpPr>
        <p:spPr>
          <a:xfrm>
            <a:off x="5587985" y="2396459"/>
            <a:ext cx="77761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l" defTabSz="457173" rtl="0" eaLnBrk="1"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mj-cs"/>
                <a:sym typeface="Calibri"/>
              </a:rPr>
              <a:t>Unity</a:t>
            </a:r>
            <a:endParaRPr kumimoji="0" lang="en-BE" sz="1799" b="1" i="0" u="none" strike="noStrike" kern="1200" cap="none" spc="0" normalizeH="0" baseline="0" noProof="0">
              <a:ln>
                <a:noFill/>
              </a:ln>
              <a:solidFill>
                <a:srgbClr val="000000"/>
              </a:solidFill>
              <a:effectLst/>
              <a:uLnTx/>
              <a:uFillTx/>
              <a:latin typeface="Nunito Sans"/>
              <a:ea typeface="+mj-ea"/>
              <a:cs typeface="+mj-cs"/>
              <a:sym typeface="Calibri"/>
            </a:endParaRPr>
          </a:p>
        </p:txBody>
      </p:sp>
      <p:sp>
        <p:nvSpPr>
          <p:cNvPr id="25" name="TextBox 7">
            <a:extLst>
              <a:ext uri="{FF2B5EF4-FFF2-40B4-BE49-F238E27FC236}">
                <a16:creationId xmlns:a16="http://schemas.microsoft.com/office/drawing/2014/main" id="{2DA1C770-A3C9-4491-9D3E-B2E621249DAE}"/>
              </a:ext>
            </a:extLst>
          </p:cNvPr>
          <p:cNvSpPr txBox="1"/>
          <p:nvPr/>
        </p:nvSpPr>
        <p:spPr>
          <a:xfrm>
            <a:off x="8575150" y="2393163"/>
            <a:ext cx="154028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mj-cs"/>
                <a:sym typeface="Calibri"/>
              </a:rPr>
              <a:t>Universality</a:t>
            </a:r>
            <a:r>
              <a:rPr kumimoji="0" lang="en-BE" sz="1799" b="1" i="0" u="none" strike="noStrike" kern="1200" cap="none" spc="0" normalizeH="0" baseline="0" noProof="0">
                <a:ln>
                  <a:noFill/>
                </a:ln>
                <a:solidFill>
                  <a:srgbClr val="000000"/>
                </a:solidFill>
                <a:effectLst/>
                <a:uLnTx/>
                <a:uFillTx/>
                <a:latin typeface="Nunito Sans"/>
                <a:ea typeface="+mj-ea"/>
                <a:cs typeface="+mj-cs"/>
                <a:sym typeface="Calibri"/>
              </a:rPr>
              <a:t> </a:t>
            </a:r>
          </a:p>
        </p:txBody>
      </p:sp>
      <p:sp>
        <p:nvSpPr>
          <p:cNvPr id="26" name="TextBox 9">
            <a:extLst>
              <a:ext uri="{FF2B5EF4-FFF2-40B4-BE49-F238E27FC236}">
                <a16:creationId xmlns:a16="http://schemas.microsoft.com/office/drawing/2014/main" id="{C9A62F94-3E1E-46E3-A5F3-E4158B14AD27}"/>
              </a:ext>
            </a:extLst>
          </p:cNvPr>
          <p:cNvSpPr txBox="1"/>
          <p:nvPr/>
        </p:nvSpPr>
        <p:spPr>
          <a:xfrm>
            <a:off x="1478061" y="3314973"/>
            <a:ext cx="2737294" cy="9596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7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Segoe UI" panose="020B0502040204020203" pitchFamily="34" charset="0"/>
                <a:sym typeface="Calibri"/>
              </a:rPr>
              <a:t>Free sharing of ideas, information and innovations. </a:t>
            </a:r>
            <a:endParaRPr kumimoji="0" lang="en-BE"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Times New Roman" panose="02020603050405020304" pitchFamily="18" charset="0"/>
              <a:sym typeface="Calibri"/>
            </a:endParaRPr>
          </a:p>
        </p:txBody>
      </p:sp>
      <p:sp>
        <p:nvSpPr>
          <p:cNvPr id="27" name="TextBox 10">
            <a:extLst>
              <a:ext uri="{FF2B5EF4-FFF2-40B4-BE49-F238E27FC236}">
                <a16:creationId xmlns:a16="http://schemas.microsoft.com/office/drawing/2014/main" id="{291D0560-2375-48E2-9D61-7F50F77E5F47}"/>
              </a:ext>
            </a:extLst>
          </p:cNvPr>
          <p:cNvSpPr txBox="1"/>
          <p:nvPr/>
        </p:nvSpPr>
        <p:spPr>
          <a:xfrm>
            <a:off x="4608144" y="3386562"/>
            <a:ext cx="2737294" cy="21450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7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Segoe UI" panose="020B0502040204020203" pitchFamily="34" charset="0"/>
                <a:sym typeface="Calibri"/>
              </a:rPr>
              <a:t>Bottom-up approach, with active participation of affected communities in the adaptation process. Scale-up of adapted technology to other places. </a:t>
            </a:r>
            <a:endParaRPr kumimoji="0" lang="en-BE"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Times New Roman" panose="02020603050405020304" pitchFamily="18" charset="0"/>
              <a:sym typeface="Calibri"/>
            </a:endParaRPr>
          </a:p>
        </p:txBody>
      </p:sp>
      <p:sp>
        <p:nvSpPr>
          <p:cNvPr id="28" name="TextBox 11">
            <a:extLst>
              <a:ext uri="{FF2B5EF4-FFF2-40B4-BE49-F238E27FC236}">
                <a16:creationId xmlns:a16="http://schemas.microsoft.com/office/drawing/2014/main" id="{E71D24D3-34BC-41F6-B566-FB69C6132DFC}"/>
              </a:ext>
            </a:extLst>
          </p:cNvPr>
          <p:cNvSpPr txBox="1"/>
          <p:nvPr/>
        </p:nvSpPr>
        <p:spPr>
          <a:xfrm>
            <a:off x="7976646" y="3382258"/>
            <a:ext cx="2737294" cy="15523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345"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1pPr>
            <a:lvl2pPr marL="0" marR="0" indent="457173"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2pPr>
            <a:lvl3pPr marL="0" marR="0" indent="914345"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3pPr>
            <a:lvl4pPr marL="0" marR="0" indent="1371518"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4pPr>
            <a:lvl5pPr marL="0" marR="0" indent="182869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5pPr>
            <a:lvl6pPr marL="0" marR="0" indent="2285864"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6pPr>
            <a:lvl7pPr marL="0" marR="0" indent="2743037"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7pPr>
            <a:lvl8pPr marL="0" marR="0" indent="3200210"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8pPr>
            <a:lvl9pPr marL="0" marR="0" indent="3657382" algn="l" defTabSz="457173"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173" rtl="0" eaLnBrk="1" fontAlgn="auto" latinLnBrk="0" hangingPunct="0">
              <a:lnSpc>
                <a:spcPct val="107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Segoe UI" panose="020B0502040204020203" pitchFamily="34" charset="0"/>
                <a:sym typeface="Calibri"/>
              </a:rPr>
              <a:t>Engage diverse expertise across disciplines and industry. Increase access to technological solutions worldwide. </a:t>
            </a:r>
            <a:endParaRPr kumimoji="0" lang="en-BE" sz="1800" b="0" i="0" u="none" strike="noStrike" kern="1200" cap="none" spc="0" normalizeH="0" baseline="0" noProof="0">
              <a:ln>
                <a:noFill/>
              </a:ln>
              <a:solidFill>
                <a:srgbClr val="000000"/>
              </a:solidFill>
              <a:effectLst/>
              <a:uLnTx/>
              <a:uFillTx/>
              <a:latin typeface="Segoe UI" panose="020B0502040204020203" pitchFamily="34" charset="0"/>
              <a:ea typeface="Cambria" panose="02040503050406030204" pitchFamily="18" charset="0"/>
              <a:cs typeface="Times New Roman" panose="02020603050405020304" pitchFamily="18" charset="0"/>
              <a:sym typeface="Calibri"/>
            </a:endParaRPr>
          </a:p>
        </p:txBody>
      </p:sp>
    </p:spTree>
    <p:extLst>
      <p:ext uri="{BB962C8B-B14F-4D97-AF65-F5344CB8AC3E}">
        <p14:creationId xmlns:p14="http://schemas.microsoft.com/office/powerpoint/2010/main" val="2437422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AED2-CE02-454B-BD42-10A2ACEEF3D0}"/>
              </a:ext>
            </a:extLst>
          </p:cNvPr>
          <p:cNvSpPr>
            <a:spLocks noGrp="1"/>
          </p:cNvSpPr>
          <p:nvPr>
            <p:ph type="title"/>
          </p:nvPr>
        </p:nvSpPr>
        <p:spPr/>
        <p:txBody>
          <a:bodyPr/>
          <a:lstStyle/>
          <a:p>
            <a:r>
              <a:rPr lang="nl-BE" err="1">
                <a:solidFill>
                  <a:srgbClr val="FF0000"/>
                </a:solidFill>
              </a:rPr>
              <a:t>Humanitarian</a:t>
            </a:r>
            <a:r>
              <a:rPr lang="nl-BE">
                <a:solidFill>
                  <a:srgbClr val="FF0000"/>
                </a:solidFill>
              </a:rPr>
              <a:t> </a:t>
            </a:r>
            <a:r>
              <a:rPr lang="nl-BE" err="1">
                <a:solidFill>
                  <a:srgbClr val="FF0000"/>
                </a:solidFill>
              </a:rPr>
              <a:t>needs</a:t>
            </a:r>
            <a:r>
              <a:rPr lang="nl-BE">
                <a:solidFill>
                  <a:srgbClr val="FF0000"/>
                </a:solidFill>
              </a:rPr>
              <a:t> </a:t>
            </a:r>
            <a:r>
              <a:rPr lang="nl-BE" err="1">
                <a:solidFill>
                  <a:srgbClr val="FF0000"/>
                </a:solidFill>
              </a:rPr>
              <a:t>for</a:t>
            </a:r>
            <a:r>
              <a:rPr lang="nl-BE">
                <a:solidFill>
                  <a:srgbClr val="FF0000"/>
                </a:solidFill>
              </a:rPr>
              <a:t> R&amp;D&amp;I </a:t>
            </a:r>
            <a:r>
              <a:rPr lang="nl-BE" err="1">
                <a:solidFill>
                  <a:srgbClr val="FF0000"/>
                </a:solidFill>
              </a:rPr>
              <a:t>projects</a:t>
            </a:r>
            <a:r>
              <a:rPr lang="nl-BE">
                <a:solidFill>
                  <a:srgbClr val="FF0000"/>
                </a:solidFill>
              </a:rPr>
              <a:t> in disasters</a:t>
            </a:r>
          </a:p>
        </p:txBody>
      </p:sp>
      <p:sp>
        <p:nvSpPr>
          <p:cNvPr id="6" name="Text Placeholder 3">
            <a:extLst>
              <a:ext uri="{FF2B5EF4-FFF2-40B4-BE49-F238E27FC236}">
                <a16:creationId xmlns:a16="http://schemas.microsoft.com/office/drawing/2014/main" id="{8EBD80F8-2B4B-4229-8652-689D45D14B17}"/>
              </a:ext>
            </a:extLst>
          </p:cNvPr>
          <p:cNvSpPr txBox="1">
            <a:spLocks/>
          </p:cNvSpPr>
          <p:nvPr/>
        </p:nvSpPr>
        <p:spPr>
          <a:xfrm>
            <a:off x="1344084" y="1620000"/>
            <a:ext cx="10080000" cy="4500000"/>
          </a:xfrm>
          <a:prstGeom prst="rect">
            <a:avLst/>
          </a:prstGeom>
        </p:spPr>
        <p:txBody>
          <a:bodyPr>
            <a:normAutofit fontScale="77500" lnSpcReduction="20000"/>
          </a:bodyPr>
          <a:lstStyle>
            <a:lvl1pPr marL="228600" indent="-228600" algn="l" defTabSz="914400" rtl="0" eaLnBrk="1" latinLnBrk="0" hangingPunct="1">
              <a:lnSpc>
                <a:spcPct val="130000"/>
              </a:lnSpc>
              <a:spcBef>
                <a:spcPts val="1000"/>
              </a:spcBef>
              <a:buClr>
                <a:schemeClr val="accent1"/>
              </a:buClr>
              <a:buFont typeface="Wingdings" panose="05000000000000000000" pitchFamily="2" charset="2"/>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130000"/>
              </a:lnSpc>
              <a:spcBef>
                <a:spcPts val="500"/>
              </a:spcBef>
              <a:buClr>
                <a:schemeClr val="accent1"/>
              </a:buClr>
              <a:buFont typeface="Wingdings" panose="05000000000000000000" pitchFamily="2" charset="2"/>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130000"/>
              </a:lnSpc>
              <a:spcBef>
                <a:spcPts val="500"/>
              </a:spcBef>
              <a:buClr>
                <a:schemeClr val="accent1"/>
              </a:buClr>
              <a:buFont typeface="Wingdings" panose="05000000000000000000" pitchFamily="2" charset="2"/>
              <a:buChar char=""/>
              <a:defRPr sz="1600" b="1" kern="1200">
                <a:solidFill>
                  <a:schemeClr val="tx1"/>
                </a:solidFill>
                <a:latin typeface="Consolas" panose="020B0609020204030204" pitchFamily="49" charset="0"/>
                <a:ea typeface="+mn-ea"/>
                <a:cs typeface="+mn-cs"/>
              </a:defRPr>
            </a:lvl4pPr>
            <a:lvl5pPr marL="2057400" indent="-228600" algn="l" defTabSz="914400" rtl="0" eaLnBrk="1" latinLnBrk="0" hangingPunct="1">
              <a:lnSpc>
                <a:spcPct val="130000"/>
              </a:lnSpc>
              <a:spcBef>
                <a:spcPts val="500"/>
              </a:spcBef>
              <a:buClr>
                <a:schemeClr val="accent1"/>
              </a:buClr>
              <a:buFont typeface="Wingdings" panose="05000000000000000000" pitchFamily="2" charset="2"/>
              <a:buChar char=""/>
              <a:defRPr sz="1400" b="1" kern="1200">
                <a:solidFill>
                  <a:schemeClr val="tx1"/>
                </a:solidFill>
                <a:latin typeface="Consolas" panose="020B0609020204030204" pitchFamily="49"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None/>
              <a:tabLst/>
              <a:defRPr/>
            </a:pPr>
            <a:r>
              <a:rPr kumimoji="0" lang="en-US" sz="2400" b="1"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Guiding principle: Do No Harm</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Aligned with local community needs </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Acceptable and supported by local communities</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Sensitive to local culture and community dynamics &amp; practices</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Capable of functioning despite unreliable supply of power, water &amp; communications</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Capable of being maintained with local resources </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Safe to use in environments with limited waste disposal capacity</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Not reliant on specific HR profiles </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Not reliant on high user digital literacy</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rPr>
              <a:t>Capacity to connect disaster response with longer-term development</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endParaRPr kumimoji="0" lang="en-US" sz="2400" b="0" i="0" u="none" strike="noStrike" kern="1200" cap="none" spc="0" normalizeH="0" baseline="0" noProof="0">
              <a:ln>
                <a:noFill/>
              </a:ln>
              <a:solidFill>
                <a:srgbClr val="161949"/>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04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9103-F6EA-4807-ADE5-144594B96BF0}"/>
              </a:ext>
            </a:extLst>
          </p:cNvPr>
          <p:cNvSpPr>
            <a:spLocks noGrp="1"/>
          </p:cNvSpPr>
          <p:nvPr>
            <p:ph type="title"/>
          </p:nvPr>
        </p:nvSpPr>
        <p:spPr>
          <a:xfrm>
            <a:off x="2523763" y="390526"/>
            <a:ext cx="11511022" cy="1122222"/>
          </a:xfrm>
        </p:spPr>
        <p:txBody>
          <a:bodyPr/>
          <a:lstStyle/>
          <a:p>
            <a:r>
              <a:rPr lang="nl-BE">
                <a:solidFill>
                  <a:srgbClr val="FF0000"/>
                </a:solidFill>
              </a:rPr>
              <a:t>Q &amp; A</a:t>
            </a:r>
          </a:p>
        </p:txBody>
      </p:sp>
      <p:sp>
        <p:nvSpPr>
          <p:cNvPr id="4" name="Date Placeholder 3">
            <a:extLst>
              <a:ext uri="{FF2B5EF4-FFF2-40B4-BE49-F238E27FC236}">
                <a16:creationId xmlns:a16="http://schemas.microsoft.com/office/drawing/2014/main" id="{E19E6060-339B-495C-B4DA-EEED291E3D3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46D9B-0136-4BE2-9C17-6EC3631171DD}" type="datetime3">
              <a:rPr kumimoji="0" lang="en-US" sz="1200" b="0" i="0" u="none" strike="noStrike" kern="1200" cap="none" spc="0" normalizeH="0" baseline="0" noProof="0" smtClean="0">
                <a:ln>
                  <a:noFill/>
                </a:ln>
                <a:solidFill>
                  <a:srgbClr val="161949">
                    <a:tint val="75000"/>
                  </a:srgbClr>
                </a:solidFill>
                <a:effectLst/>
                <a:uLnTx/>
                <a:uFillTx/>
                <a:latin typeface="Consolas" panose="020B0609020204030204"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 September 2024</a:t>
            </a:fld>
            <a:endParaRPr kumimoji="0" lang="en-BE" sz="1200" b="0" i="0" u="none" strike="noStrike" kern="1200" cap="none" spc="0" normalizeH="0" baseline="0" noProof="0">
              <a:ln>
                <a:noFill/>
              </a:ln>
              <a:solidFill>
                <a:srgbClr val="161949">
                  <a:tint val="75000"/>
                </a:srgbClr>
              </a:solidFill>
              <a:effectLst/>
              <a:uLnTx/>
              <a:uFillTx/>
              <a:latin typeface="Consolas" panose="020B0609020204030204" pitchFamily="49" charset="0"/>
              <a:ea typeface="+mn-ea"/>
              <a:cs typeface="+mn-cs"/>
            </a:endParaRPr>
          </a:p>
        </p:txBody>
      </p:sp>
      <p:sp>
        <p:nvSpPr>
          <p:cNvPr id="5" name="Slide Number Placeholder 4">
            <a:extLst>
              <a:ext uri="{FF2B5EF4-FFF2-40B4-BE49-F238E27FC236}">
                <a16:creationId xmlns:a16="http://schemas.microsoft.com/office/drawing/2014/main" id="{28CC8B3B-4551-4A70-B6C0-E38AAEFD2C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00271-9357-418F-84D4-EBAD5C1BED5D}" type="slidenum">
              <a:rPr kumimoji="0" lang="en-BE" sz="1200" b="0" i="0" u="none" strike="noStrike" kern="1200" cap="none" spc="0" normalizeH="0" baseline="0" noProof="0" smtClean="0">
                <a:ln>
                  <a:noFill/>
                </a:ln>
                <a:solidFill>
                  <a:srgbClr val="161949">
                    <a:tint val="75000"/>
                  </a:srgbClr>
                </a:solidFill>
                <a:effectLst/>
                <a:uLnTx/>
                <a:uFillTx/>
                <a:latin typeface="Consolas" panose="020B0609020204030204"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BE" sz="1200" b="0" i="0" u="none" strike="noStrike" kern="1200" cap="none" spc="0" normalizeH="0" baseline="0" noProof="0">
              <a:ln>
                <a:noFill/>
              </a:ln>
              <a:solidFill>
                <a:srgbClr val="161949">
                  <a:tint val="75000"/>
                </a:srgbClr>
              </a:solidFill>
              <a:effectLst/>
              <a:uLnTx/>
              <a:uFillTx/>
              <a:latin typeface="Consolas" panose="020B0609020204030204" pitchFamily="49" charset="0"/>
              <a:ea typeface="+mn-ea"/>
              <a:cs typeface="+mn-cs"/>
            </a:endParaRPr>
          </a:p>
        </p:txBody>
      </p:sp>
      <p:pic>
        <p:nvPicPr>
          <p:cNvPr id="7" name="Picture 6">
            <a:extLst>
              <a:ext uri="{FF2B5EF4-FFF2-40B4-BE49-F238E27FC236}">
                <a16:creationId xmlns:a16="http://schemas.microsoft.com/office/drawing/2014/main" id="{944BFA68-7A6B-457E-9580-42706041BE7E}"/>
              </a:ext>
            </a:extLst>
          </p:cNvPr>
          <p:cNvPicPr>
            <a:picLocks noChangeAspect="1"/>
          </p:cNvPicPr>
          <p:nvPr/>
        </p:nvPicPr>
        <p:blipFill>
          <a:blip r:embed="rId2"/>
          <a:stretch>
            <a:fillRect/>
          </a:stretch>
        </p:blipFill>
        <p:spPr>
          <a:xfrm>
            <a:off x="6561939" y="4971787"/>
            <a:ext cx="5630061" cy="1886213"/>
          </a:xfrm>
          <a:prstGeom prst="rect">
            <a:avLst/>
          </a:prstGeom>
        </p:spPr>
      </p:pic>
    </p:spTree>
    <p:extLst>
      <p:ext uri="{BB962C8B-B14F-4D97-AF65-F5344CB8AC3E}">
        <p14:creationId xmlns:p14="http://schemas.microsoft.com/office/powerpoint/2010/main" val="2784216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30B4-4E33-D087-C32B-4F0DC055F837}"/>
            </a:ext>
          </a:extLst>
        </p:cNvPr>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65597E04-0C9F-D330-E374-14BDE6138E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83599"/>
            <a:ext cx="5042368" cy="1813801"/>
          </a:xfrm>
          <a:prstGeom prst="rect">
            <a:avLst/>
          </a:prstGeom>
        </p:spPr>
      </p:pic>
      <p:sp>
        <p:nvSpPr>
          <p:cNvPr id="2" name="TextBox 1">
            <a:extLst>
              <a:ext uri="{FF2B5EF4-FFF2-40B4-BE49-F238E27FC236}">
                <a16:creationId xmlns:a16="http://schemas.microsoft.com/office/drawing/2014/main" id="{B4B3ADBF-66C5-7727-D9D4-245B02A0BD95}"/>
              </a:ext>
            </a:extLst>
          </p:cNvPr>
          <p:cNvSpPr txBox="1"/>
          <p:nvPr/>
        </p:nvSpPr>
        <p:spPr>
          <a:xfrm>
            <a:off x="5042368" y="1312870"/>
            <a:ext cx="7048032" cy="4801314"/>
          </a:xfrm>
          <a:prstGeom prst="rect">
            <a:avLst/>
          </a:prstGeom>
          <a:solidFill>
            <a:schemeClr val="accent6">
              <a:lumMod val="20000"/>
              <a:lumOff val="80000"/>
              <a:alpha val="54000"/>
            </a:schemeClr>
          </a:solidFill>
        </p:spPr>
        <p:txBody>
          <a:bodyPr wrap="square" lIns="91440" tIns="45720" rIns="91440" bIns="45720" rtlCol="0" anchor="t">
            <a:spAutoFit/>
          </a:bodyPr>
          <a:lstStyle/>
          <a:p>
            <a:r>
              <a:rPr lang="en-US">
                <a:latin typeface="Calibri" panose="020F0502020204030204" pitchFamily="34" charset="0"/>
                <a:cs typeface="Calibri" panose="020F0502020204030204" pitchFamily="34" charset="0"/>
              </a:rPr>
              <a:t>14:00 – Welcome and Introduction to Eureka – Jorge Liz, Operations manager </a:t>
            </a:r>
            <a:r>
              <a:rPr lang="en-US" err="1">
                <a:latin typeface="Calibri" panose="020F0502020204030204" pitchFamily="34" charset="0"/>
                <a:cs typeface="Calibri" panose="020F0502020204030204" pitchFamily="34" charset="0"/>
              </a:rPr>
              <a:t>GlobalStars</a:t>
            </a:r>
            <a:r>
              <a:rPr lang="en-US">
                <a:latin typeface="Calibri" panose="020F0502020204030204" pitchFamily="34" charset="0"/>
                <a:cs typeface="Calibri" panose="020F0502020204030204" pitchFamily="34" charset="0"/>
              </a:rPr>
              <a:t>, Network Projects and Corporate Activities (ESE)</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14:10 – Disasters and resilience, a thematic introduction – Duygu Celik, Assoc. Prof. Dr. (TÜBİTAK)</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14:20 – Call overview – Linden Farrer, Clusters Coordinator (ESE)</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14:30 – Evaluation criteria, thresholds, and IT platform for proposal submission – Hilde Haeleydt, Programme Management Officer (ESE)</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14:40 – End-user needs – Rafael Van den Bergh, Disaster Preparedness Focal Point (Belgian Red Cross-Flanders)</a:t>
            </a:r>
          </a:p>
          <a:p>
            <a:endParaRPr lang="en-US">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14:50 </a:t>
            </a:r>
            <a:r>
              <a:rPr lang="en-US">
                <a:latin typeface="Calibri" panose="020F0502020204030204" pitchFamily="34" charset="0"/>
                <a:cs typeface="Calibri" panose="020F0502020204030204" pitchFamily="34" charset="0"/>
              </a:rPr>
              <a:t>–</a:t>
            </a:r>
            <a:r>
              <a:rPr lang="en-US" b="1">
                <a:latin typeface="Calibri" panose="020F0502020204030204" pitchFamily="34" charset="0"/>
                <a:cs typeface="Calibri" panose="020F0502020204030204" pitchFamily="34" charset="0"/>
              </a:rPr>
              <a:t> Project idea pitches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15:30 – End</a:t>
            </a:r>
            <a:endParaRPr lang="pt-B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6562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54A61-E043-2ED7-6DF5-80042AC9CF70}"/>
              </a:ext>
            </a:extLst>
          </p:cNvPr>
          <p:cNvSpPr>
            <a:spLocks noGrp="1"/>
          </p:cNvSpPr>
          <p:nvPr>
            <p:ph sz="half" idx="1"/>
          </p:nvPr>
        </p:nvSpPr>
        <p:spPr/>
        <p:txBody>
          <a:bodyPr/>
          <a:lstStyle/>
          <a:p>
            <a:endParaRPr lang="en-GB" dirty="0"/>
          </a:p>
          <a:p>
            <a:endParaRPr lang="en-GB" dirty="0"/>
          </a:p>
          <a:p>
            <a:pPr marL="0" indent="0" algn="ctr">
              <a:buNone/>
            </a:pPr>
            <a:r>
              <a:rPr lang="en-GB" dirty="0"/>
              <a:t>Due to unforeseen technical issues, the majority of pitch sessions could not take place. A dedicated pitch session for this call has been scheduled for 24 September 2024 (13:30-14:30 Brussels time/CET).</a:t>
            </a:r>
          </a:p>
          <a:p>
            <a:pPr marL="0" indent="0" algn="ctr">
              <a:buNone/>
            </a:pPr>
            <a:r>
              <a:rPr lang="en-GB" dirty="0">
                <a:hlinkClick r:id="rId2"/>
              </a:rPr>
              <a:t>Please register here</a:t>
            </a:r>
            <a:endParaRPr lang="en-GB" dirty="0"/>
          </a:p>
        </p:txBody>
      </p:sp>
      <p:sp>
        <p:nvSpPr>
          <p:cNvPr id="4" name="Date Placeholder 3">
            <a:extLst>
              <a:ext uri="{FF2B5EF4-FFF2-40B4-BE49-F238E27FC236}">
                <a16:creationId xmlns:a16="http://schemas.microsoft.com/office/drawing/2014/main" id="{35CADECF-ADD1-9F7F-A267-143529AB5498}"/>
              </a:ext>
            </a:extLst>
          </p:cNvPr>
          <p:cNvSpPr>
            <a:spLocks noGrp="1"/>
          </p:cNvSpPr>
          <p:nvPr>
            <p:ph type="dt" sz="half" idx="10"/>
          </p:nvPr>
        </p:nvSpPr>
        <p:spPr/>
        <p:txBody>
          <a:bodyPr/>
          <a:lstStyle/>
          <a:p>
            <a:fld id="{E2446D9B-0136-4BE2-9C17-6EC3631171DD}" type="datetime3">
              <a:rPr lang="en-US" smtClean="0"/>
              <a:t>13 September 2024</a:t>
            </a:fld>
            <a:endParaRPr lang="en-BE"/>
          </a:p>
        </p:txBody>
      </p:sp>
      <p:sp>
        <p:nvSpPr>
          <p:cNvPr id="5" name="Slide Number Placeholder 4">
            <a:extLst>
              <a:ext uri="{FF2B5EF4-FFF2-40B4-BE49-F238E27FC236}">
                <a16:creationId xmlns:a16="http://schemas.microsoft.com/office/drawing/2014/main" id="{8DAF1F8E-9E3C-7BEA-C198-CB8B2C561BA2}"/>
              </a:ext>
            </a:extLst>
          </p:cNvPr>
          <p:cNvSpPr>
            <a:spLocks noGrp="1"/>
          </p:cNvSpPr>
          <p:nvPr>
            <p:ph type="sldNum" sz="quarter" idx="12"/>
          </p:nvPr>
        </p:nvSpPr>
        <p:spPr/>
        <p:txBody>
          <a:bodyPr/>
          <a:lstStyle/>
          <a:p>
            <a:fld id="{CE500271-9357-418F-84D4-EBAD5C1BED5D}" type="slidenum">
              <a:rPr lang="en-BE" smtClean="0"/>
              <a:t>46</a:t>
            </a:fld>
            <a:endParaRPr lang="en-BE"/>
          </a:p>
        </p:txBody>
      </p:sp>
    </p:spTree>
    <p:extLst>
      <p:ext uri="{BB962C8B-B14F-4D97-AF65-F5344CB8AC3E}">
        <p14:creationId xmlns:p14="http://schemas.microsoft.com/office/powerpoint/2010/main" val="44291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1CB772-E0B6-4515-B3BF-D1AF888D4D2E}"/>
              </a:ext>
            </a:extLst>
          </p:cNvPr>
          <p:cNvSpPr/>
          <p:nvPr/>
        </p:nvSpPr>
        <p:spPr>
          <a:xfrm>
            <a:off x="0" y="0"/>
            <a:ext cx="12192000" cy="6858000"/>
          </a:xfrm>
          <a:prstGeom prst="rect">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sp>
        <p:nvSpPr>
          <p:cNvPr id="6" name="Circle: Hollow 5">
            <a:extLst>
              <a:ext uri="{FF2B5EF4-FFF2-40B4-BE49-F238E27FC236}">
                <a16:creationId xmlns:a16="http://schemas.microsoft.com/office/drawing/2014/main" id="{8F4941B8-B411-492B-84CF-6D9175E5B3E6}"/>
              </a:ext>
            </a:extLst>
          </p:cNvPr>
          <p:cNvSpPr/>
          <p:nvPr/>
        </p:nvSpPr>
        <p:spPr>
          <a:xfrm>
            <a:off x="9031687" y="212195"/>
            <a:ext cx="6348952" cy="6348952"/>
          </a:xfrm>
          <a:prstGeom prst="donut">
            <a:avLst>
              <a:gd name="adj" fmla="val 180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161949"/>
              </a:solidFill>
              <a:effectLst/>
              <a:uLnTx/>
              <a:uFillTx/>
              <a:latin typeface="Nunito Sans"/>
              <a:ea typeface="+mn-ea"/>
              <a:cs typeface="+mn-cs"/>
            </a:endParaRPr>
          </a:p>
        </p:txBody>
      </p:sp>
      <p:pic>
        <p:nvPicPr>
          <p:cNvPr id="13" name="Picture 12" descr="Logo, company name&#10;&#10;Description automatically generated">
            <a:extLst>
              <a:ext uri="{FF2B5EF4-FFF2-40B4-BE49-F238E27FC236}">
                <a16:creationId xmlns:a16="http://schemas.microsoft.com/office/drawing/2014/main" id="{2E9712EF-FE7B-4AB6-88FA-F7D7E3B89B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55581" y="1736911"/>
            <a:ext cx="6744358" cy="2426602"/>
          </a:xfrm>
          <a:prstGeom prst="rect">
            <a:avLst/>
          </a:prstGeom>
        </p:spPr>
      </p:pic>
      <p:sp>
        <p:nvSpPr>
          <p:cNvPr id="3" name="TextBox 2">
            <a:extLst>
              <a:ext uri="{FF2B5EF4-FFF2-40B4-BE49-F238E27FC236}">
                <a16:creationId xmlns:a16="http://schemas.microsoft.com/office/drawing/2014/main" id="{6DFBA740-1F59-446E-938A-4A0D189B9DC8}"/>
              </a:ext>
            </a:extLst>
          </p:cNvPr>
          <p:cNvSpPr txBox="1"/>
          <p:nvPr/>
        </p:nvSpPr>
        <p:spPr>
          <a:xfrm>
            <a:off x="2942900" y="4279506"/>
            <a:ext cx="6594061" cy="17543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71BD54"/>
                </a:solidFill>
                <a:effectLst/>
                <a:uLnTx/>
                <a:uFillTx/>
                <a:latin typeface="Inconsolata"/>
                <a:ea typeface="Inconsolata"/>
                <a:cs typeface="+mn-cs"/>
                <a:hlinkClick r:id="rId4"/>
              </a:rPr>
              <a:t>www.eurekanetwork.org</a:t>
            </a:r>
            <a:endParaRPr kumimoji="0" lang="en-BE" sz="3600" b="1" i="0" u="sng" strike="noStrike" kern="1200" cap="none" spc="0" normalizeH="0" baseline="0" noProof="0">
              <a:ln>
                <a:noFill/>
              </a:ln>
              <a:solidFill>
                <a:srgbClr val="71BD54"/>
              </a:solidFill>
              <a:effectLst/>
              <a:uLnTx/>
              <a:uFillTx/>
              <a:latin typeface="Inconsolata" panose="00000509000000000000" pitchFamily="49" charset="0"/>
              <a:ea typeface="Inconsolata" panose="00000509000000000000" pitchFamily="49"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71BD54"/>
                </a:solidFill>
                <a:effectLst/>
                <a:uLnTx/>
                <a:uFillTx/>
                <a:latin typeface="Inconsolata" panose="00000509000000000000" pitchFamily="49" charset="0"/>
                <a:ea typeface="Inconsolata"/>
                <a:cs typeface="+mn-cs"/>
                <a:hlinkClick r:id="rId5"/>
              </a:rPr>
              <a:t>projects@eurekanetwork.org</a:t>
            </a:r>
            <a:endParaRPr kumimoji="0" lang="en-US" sz="3600" b="0" i="0" u="none" strike="noStrike" kern="1200" cap="none" spc="0" normalizeH="0" baseline="0" noProof="0">
              <a:ln>
                <a:noFill/>
              </a:ln>
              <a:solidFill>
                <a:srgbClr val="161949"/>
              </a:solidFill>
              <a:effectLst/>
              <a:uLnTx/>
              <a:uFillTx/>
              <a:latin typeface="Nunito Sans"/>
              <a:ea typeface="+mn-lt"/>
              <a:cs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sng" strike="noStrike" kern="1200" cap="none" spc="0" normalizeH="0" baseline="0" noProof="0">
              <a:ln>
                <a:noFill/>
              </a:ln>
              <a:solidFill>
                <a:srgbClr val="71BD54"/>
              </a:solidFill>
              <a:effectLst/>
              <a:uLnTx/>
              <a:uFillTx/>
              <a:latin typeface="Inconsolata" panose="00000509000000000000" pitchFamily="49" charset="0"/>
              <a:ea typeface="Inconsolata"/>
              <a:cs typeface="+mn-cs"/>
            </a:endParaRPr>
          </a:p>
        </p:txBody>
      </p:sp>
      <p:sp>
        <p:nvSpPr>
          <p:cNvPr id="15" name="Rectangle 14">
            <a:extLst>
              <a:ext uri="{FF2B5EF4-FFF2-40B4-BE49-F238E27FC236}">
                <a16:creationId xmlns:a16="http://schemas.microsoft.com/office/drawing/2014/main" id="{5BD56FF6-2803-4011-BC86-29924DF60E2C}"/>
              </a:ext>
            </a:extLst>
          </p:cNvPr>
          <p:cNvSpPr/>
          <p:nvPr/>
        </p:nvSpPr>
        <p:spPr>
          <a:xfrm>
            <a:off x="0" y="6163519"/>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EF37C291-B16E-4315-8C49-ED21449C2FA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0825" y="6386176"/>
            <a:ext cx="964509" cy="249165"/>
          </a:xfrm>
          <a:prstGeom prst="rect">
            <a:avLst/>
          </a:prstGeom>
        </p:spPr>
      </p:pic>
    </p:spTree>
    <p:extLst>
      <p:ext uri="{BB962C8B-B14F-4D97-AF65-F5344CB8AC3E}">
        <p14:creationId xmlns:p14="http://schemas.microsoft.com/office/powerpoint/2010/main" val="91084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9A4F20-D22E-4068-C516-707B1990ED68}"/>
              </a:ext>
            </a:extLst>
          </p:cNvPr>
          <p:cNvSpPr>
            <a:spLocks noGrp="1"/>
          </p:cNvSpPr>
          <p:nvPr>
            <p:ph type="title"/>
          </p:nvPr>
        </p:nvSpPr>
        <p:spPr>
          <a:xfrm>
            <a:off x="807477" y="5476133"/>
            <a:ext cx="10577045" cy="681746"/>
          </a:xfrm>
        </p:spPr>
        <p:txBody>
          <a:bodyPr>
            <a:noAutofit/>
          </a:bodyPr>
          <a:lstStyle/>
          <a:p>
            <a:r>
              <a:rPr lang="en-US" sz="3600"/>
              <a:t>The Eureka network: from 18 countries in 1985 to 47 today – plus the European Commission</a:t>
            </a:r>
            <a:endParaRPr lang="en-BE" sz="3600"/>
          </a:p>
        </p:txBody>
      </p:sp>
      <p:pic>
        <p:nvPicPr>
          <p:cNvPr id="3" name="Picture 2" descr="A map of the world&#10;&#10;Description automatically generated">
            <a:extLst>
              <a:ext uri="{FF2B5EF4-FFF2-40B4-BE49-F238E27FC236}">
                <a16:creationId xmlns:a16="http://schemas.microsoft.com/office/drawing/2014/main" id="{591A4148-0BED-3233-C941-AE826848C6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9908" y="516482"/>
            <a:ext cx="9079195" cy="4578618"/>
          </a:xfrm>
          <a:prstGeom prst="rect">
            <a:avLst/>
          </a:prstGeom>
        </p:spPr>
      </p:pic>
      <p:sp>
        <p:nvSpPr>
          <p:cNvPr id="2" name="Rectangle 1">
            <a:extLst>
              <a:ext uri="{FF2B5EF4-FFF2-40B4-BE49-F238E27FC236}">
                <a16:creationId xmlns:a16="http://schemas.microsoft.com/office/drawing/2014/main" id="{B27A2D8B-474D-87F6-EAB4-4F8B17F91C36}"/>
              </a:ext>
            </a:extLst>
          </p:cNvPr>
          <p:cNvSpPr/>
          <p:nvPr/>
        </p:nvSpPr>
        <p:spPr>
          <a:xfrm>
            <a:off x="2017986" y="3668110"/>
            <a:ext cx="388883" cy="37837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 name="Picture 3">
            <a:extLst>
              <a:ext uri="{FF2B5EF4-FFF2-40B4-BE49-F238E27FC236}">
                <a16:creationId xmlns:a16="http://schemas.microsoft.com/office/drawing/2014/main" id="{AC2667C2-D800-9005-1A0B-9E87193434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0825" y="6368291"/>
            <a:ext cx="964509" cy="249165"/>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4BA9C03D-037D-582D-FE31-31D47CB1EB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6684" y="2048341"/>
            <a:ext cx="293101" cy="202835"/>
          </a:xfrm>
          <a:prstGeom prst="rect">
            <a:avLst/>
          </a:prstGeom>
        </p:spPr>
      </p:pic>
    </p:spTree>
    <p:extLst>
      <p:ext uri="{BB962C8B-B14F-4D97-AF65-F5344CB8AC3E}">
        <p14:creationId xmlns:p14="http://schemas.microsoft.com/office/powerpoint/2010/main" val="445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2EEC-08AB-3830-4E8C-EE1C03544C60}"/>
              </a:ext>
            </a:extLst>
          </p:cNvPr>
          <p:cNvSpPr>
            <a:spLocks noGrp="1"/>
          </p:cNvSpPr>
          <p:nvPr>
            <p:ph type="title"/>
          </p:nvPr>
        </p:nvSpPr>
        <p:spPr>
          <a:xfrm>
            <a:off x="458820" y="325673"/>
            <a:ext cx="4803888" cy="903849"/>
          </a:xfrm>
        </p:spPr>
        <p:txBody>
          <a:bodyPr>
            <a:normAutofit/>
          </a:bodyPr>
          <a:lstStyle/>
          <a:p>
            <a:r>
              <a:rPr lang="en-GB" sz="3600"/>
              <a:t>Since 1985:</a:t>
            </a:r>
            <a:endParaRPr lang="en-BE" sz="3600"/>
          </a:p>
        </p:txBody>
      </p:sp>
      <p:sp>
        <p:nvSpPr>
          <p:cNvPr id="20" name="TextBox 19">
            <a:extLst>
              <a:ext uri="{FF2B5EF4-FFF2-40B4-BE49-F238E27FC236}">
                <a16:creationId xmlns:a16="http://schemas.microsoft.com/office/drawing/2014/main" id="{76CB18BC-891B-B597-4C8E-1733845E44F7}"/>
              </a:ext>
            </a:extLst>
          </p:cNvPr>
          <p:cNvSpPr txBox="1"/>
          <p:nvPr/>
        </p:nvSpPr>
        <p:spPr>
          <a:xfrm>
            <a:off x="609002" y="1819212"/>
            <a:ext cx="2436700" cy="430887"/>
          </a:xfrm>
          <a:prstGeom prst="rect">
            <a:avLst/>
          </a:prstGeom>
          <a:solidFill>
            <a:schemeClr val="accent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Trebuchet MS" panose="020B0703020202090204" pitchFamily="34" charset="0"/>
                <a:ea typeface="+mn-ea"/>
                <a:cs typeface="+mn-cs"/>
              </a:rPr>
              <a:t>+40 billion euro</a:t>
            </a:r>
          </a:p>
        </p:txBody>
      </p:sp>
      <p:sp>
        <p:nvSpPr>
          <p:cNvPr id="21" name="TextBox 20">
            <a:extLst>
              <a:ext uri="{FF2B5EF4-FFF2-40B4-BE49-F238E27FC236}">
                <a16:creationId xmlns:a16="http://schemas.microsoft.com/office/drawing/2014/main" id="{ED26908A-639A-56FD-1F3F-776EAB8819C1}"/>
              </a:ext>
            </a:extLst>
          </p:cNvPr>
          <p:cNvSpPr txBox="1"/>
          <p:nvPr/>
        </p:nvSpPr>
        <p:spPr>
          <a:xfrm>
            <a:off x="1981824" y="2834115"/>
            <a:ext cx="1058926" cy="430887"/>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Trebuchet MS" panose="020B0703020202090204" pitchFamily="34" charset="0"/>
                <a:ea typeface="+mn-ea"/>
                <a:cs typeface="+mn-cs"/>
              </a:rPr>
              <a:t>+7000</a:t>
            </a:r>
          </a:p>
        </p:txBody>
      </p:sp>
      <p:sp>
        <p:nvSpPr>
          <p:cNvPr id="22" name="TextBox 21">
            <a:extLst>
              <a:ext uri="{FF2B5EF4-FFF2-40B4-BE49-F238E27FC236}">
                <a16:creationId xmlns:a16="http://schemas.microsoft.com/office/drawing/2014/main" id="{18F59E14-D966-B7CC-3B17-23C18C543144}"/>
              </a:ext>
            </a:extLst>
          </p:cNvPr>
          <p:cNvSpPr txBox="1"/>
          <p:nvPr/>
        </p:nvSpPr>
        <p:spPr>
          <a:xfrm>
            <a:off x="3067291" y="2737577"/>
            <a:ext cx="518545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61949"/>
                </a:solidFill>
                <a:effectLst/>
                <a:uLnTx/>
                <a:uFillTx/>
                <a:latin typeface="Nunito Sans"/>
                <a:ea typeface="+mn-ea"/>
                <a:cs typeface="+mn-cs"/>
              </a:rPr>
              <a:t>groundbreaking projects in healthcare, transport, environment, agriculture…</a:t>
            </a:r>
          </a:p>
        </p:txBody>
      </p:sp>
      <p:sp>
        <p:nvSpPr>
          <p:cNvPr id="23" name="TextBox 22">
            <a:extLst>
              <a:ext uri="{FF2B5EF4-FFF2-40B4-BE49-F238E27FC236}">
                <a16:creationId xmlns:a16="http://schemas.microsoft.com/office/drawing/2014/main" id="{26F29611-9185-D084-7E62-63C82E748472}"/>
              </a:ext>
            </a:extLst>
          </p:cNvPr>
          <p:cNvSpPr txBox="1"/>
          <p:nvPr/>
        </p:nvSpPr>
        <p:spPr>
          <a:xfrm>
            <a:off x="3067291" y="1819212"/>
            <a:ext cx="30287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61949"/>
                </a:solidFill>
                <a:effectLst/>
                <a:uLnTx/>
                <a:uFillTx/>
                <a:latin typeface="Nunito Sans"/>
                <a:ea typeface="+mn-ea"/>
                <a:cs typeface="+mn-cs"/>
              </a:rPr>
              <a:t>of public-private investment mobilised</a:t>
            </a:r>
          </a:p>
        </p:txBody>
      </p:sp>
      <p:grpSp>
        <p:nvGrpSpPr>
          <p:cNvPr id="33" name="Group 32">
            <a:extLst>
              <a:ext uri="{FF2B5EF4-FFF2-40B4-BE49-F238E27FC236}">
                <a16:creationId xmlns:a16="http://schemas.microsoft.com/office/drawing/2014/main" id="{4FDA5002-948E-D6F2-229E-F1C31CE2427E}"/>
              </a:ext>
            </a:extLst>
          </p:cNvPr>
          <p:cNvGrpSpPr/>
          <p:nvPr/>
        </p:nvGrpSpPr>
        <p:grpSpPr>
          <a:xfrm>
            <a:off x="3440809" y="3705792"/>
            <a:ext cx="5310382" cy="2600221"/>
            <a:chOff x="2825244" y="3765467"/>
            <a:chExt cx="5310382" cy="2600221"/>
          </a:xfrm>
        </p:grpSpPr>
        <p:sp>
          <p:nvSpPr>
            <p:cNvPr id="25" name="TextBox 24">
              <a:extLst>
                <a:ext uri="{FF2B5EF4-FFF2-40B4-BE49-F238E27FC236}">
                  <a16:creationId xmlns:a16="http://schemas.microsoft.com/office/drawing/2014/main" id="{F71B525C-B547-38B1-0EA2-769678BFF38B}"/>
                </a:ext>
              </a:extLst>
            </p:cNvPr>
            <p:cNvSpPr txBox="1"/>
            <p:nvPr/>
          </p:nvSpPr>
          <p:spPr>
            <a:xfrm>
              <a:off x="2825244" y="3765467"/>
              <a:ext cx="484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1BD54"/>
                  </a:solidFill>
                  <a:effectLst/>
                  <a:uLnTx/>
                  <a:uFillTx/>
                  <a:latin typeface="Trebuchet MS" panose="020B0703020202090204" pitchFamily="34" charset="0"/>
                  <a:ea typeface="+mn-ea"/>
                  <a:cs typeface="+mn-cs"/>
                </a:rPr>
                <a:t>=</a:t>
              </a:r>
            </a:p>
          </p:txBody>
        </p:sp>
        <p:grpSp>
          <p:nvGrpSpPr>
            <p:cNvPr id="26" name="Group 25">
              <a:extLst>
                <a:ext uri="{FF2B5EF4-FFF2-40B4-BE49-F238E27FC236}">
                  <a16:creationId xmlns:a16="http://schemas.microsoft.com/office/drawing/2014/main" id="{090C49CA-D4DB-0CA9-0DFB-5E7BAF14631F}"/>
                </a:ext>
              </a:extLst>
            </p:cNvPr>
            <p:cNvGrpSpPr/>
            <p:nvPr/>
          </p:nvGrpSpPr>
          <p:grpSpPr>
            <a:xfrm>
              <a:off x="3416916" y="3845978"/>
              <a:ext cx="4718710" cy="2519710"/>
              <a:chOff x="4913523" y="1465313"/>
              <a:chExt cx="3960455" cy="1963688"/>
            </a:xfrm>
          </p:grpSpPr>
          <p:sp>
            <p:nvSpPr>
              <p:cNvPr id="27" name="Rectangle 26">
                <a:extLst>
                  <a:ext uri="{FF2B5EF4-FFF2-40B4-BE49-F238E27FC236}">
                    <a16:creationId xmlns:a16="http://schemas.microsoft.com/office/drawing/2014/main" id="{D99C4708-F3C1-BC18-19B1-2534BD10AB3F}"/>
                  </a:ext>
                </a:extLst>
              </p:cNvPr>
              <p:cNvSpPr/>
              <p:nvPr/>
            </p:nvSpPr>
            <p:spPr>
              <a:xfrm>
                <a:off x="4913523" y="1465313"/>
                <a:ext cx="3960455" cy="1884520"/>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sp>
            <p:nvSpPr>
              <p:cNvPr id="28" name="Content Placeholder 7">
                <a:extLst>
                  <a:ext uri="{FF2B5EF4-FFF2-40B4-BE49-F238E27FC236}">
                    <a16:creationId xmlns:a16="http://schemas.microsoft.com/office/drawing/2014/main" id="{B1244CD7-E8A6-CAF6-314E-21EC0FF1E867}"/>
                  </a:ext>
                </a:extLst>
              </p:cNvPr>
              <p:cNvSpPr txBox="1">
                <a:spLocks/>
              </p:cNvSpPr>
              <p:nvPr/>
            </p:nvSpPr>
            <p:spPr>
              <a:xfrm>
                <a:off x="4991809" y="1517395"/>
                <a:ext cx="3882169" cy="1911606"/>
              </a:xfrm>
              <a:prstGeom prst="rect">
                <a:avLst/>
              </a:prstGeom>
            </p:spPr>
            <p:txBody>
              <a:bodyPr>
                <a:noAutofit/>
              </a:bodyPr>
              <a:lstStyle>
                <a:lvl1pPr marL="228600" indent="-228600" algn="l" defTabSz="914400" rtl="0" eaLnBrk="1" latinLnBrk="0" hangingPunct="1">
                  <a:lnSpc>
                    <a:spcPct val="130000"/>
                  </a:lnSpc>
                  <a:spcBef>
                    <a:spcPts val="1000"/>
                  </a:spcBef>
                  <a:buClr>
                    <a:schemeClr val="accent1"/>
                  </a:buClr>
                  <a:buFont typeface="Wingdings" panose="05000000000000000000" pitchFamily="2" charset="2"/>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130000"/>
                  </a:lnSpc>
                  <a:spcBef>
                    <a:spcPts val="500"/>
                  </a:spcBef>
                  <a:buClr>
                    <a:schemeClr val="accent1"/>
                  </a:buClr>
                  <a:buFont typeface="Wingdings" panose="05000000000000000000" pitchFamily="2" charset="2"/>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130000"/>
                  </a:lnSpc>
                  <a:spcBef>
                    <a:spcPts val="500"/>
                  </a:spcBef>
                  <a:buClr>
                    <a:schemeClr val="accent1"/>
                  </a:buClr>
                  <a:buFont typeface="Wingdings" panose="05000000000000000000" pitchFamily="2" charset="2"/>
                  <a:buChar char=""/>
                  <a:defRPr sz="1600" b="1" kern="1200">
                    <a:solidFill>
                      <a:schemeClr val="tx1"/>
                    </a:solidFill>
                    <a:latin typeface="Consolas" panose="020B0609020204030204" pitchFamily="49" charset="0"/>
                    <a:ea typeface="+mn-ea"/>
                    <a:cs typeface="+mn-cs"/>
                  </a:defRPr>
                </a:lvl4pPr>
                <a:lvl5pPr marL="2057400" indent="-228600" algn="l" defTabSz="914400" rtl="0" eaLnBrk="1" latinLnBrk="0" hangingPunct="1">
                  <a:lnSpc>
                    <a:spcPct val="130000"/>
                  </a:lnSpc>
                  <a:spcBef>
                    <a:spcPts val="500"/>
                  </a:spcBef>
                  <a:buClr>
                    <a:schemeClr val="accent1"/>
                  </a:buClr>
                  <a:buFont typeface="Wingdings" panose="05000000000000000000" pitchFamily="2" charset="2"/>
                  <a:buChar char=""/>
                  <a:defRPr sz="1400" b="1" kern="1200">
                    <a:solidFill>
                      <a:schemeClr val="tx1"/>
                    </a:solidFill>
                    <a:latin typeface="Consolas" panose="020B0609020204030204" pitchFamily="49"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None/>
                  <a:tabLst/>
                  <a:defRPr/>
                </a:pPr>
                <a:r>
                  <a:rPr kumimoji="0" lang="en-US" sz="2200" b="1" i="0" u="none" strike="noStrike" kern="1200" cap="none" spc="0" normalizeH="0" baseline="0" noProof="0">
                    <a:ln>
                      <a:noFill/>
                    </a:ln>
                    <a:solidFill>
                      <a:srgbClr val="161949"/>
                    </a:solidFill>
                    <a:effectLst/>
                    <a:uLnTx/>
                    <a:uFillTx/>
                    <a:latin typeface="Nunito Sans" pitchFamily="2" charset="0"/>
                    <a:ea typeface="+mn-ea"/>
                    <a:cs typeface="+mn-cs"/>
                  </a:rPr>
                  <a:t>Jobs</a:t>
                </a:r>
                <a:r>
                  <a:rPr kumimoji="0" lang="en-US" sz="2200" b="0" i="0" u="none" strike="noStrike" kern="1200" cap="none" spc="0" normalizeH="0" baseline="0" noProof="0">
                    <a:ln>
                      <a:noFill/>
                    </a:ln>
                    <a:solidFill>
                      <a:srgbClr val="161949"/>
                    </a:solidFill>
                    <a:effectLst/>
                    <a:uLnTx/>
                    <a:uFillTx/>
                    <a:latin typeface="Nunito Sans" pitchFamily="2" charset="0"/>
                    <a:ea typeface="+mn-ea"/>
                    <a:cs typeface="+mn-cs"/>
                  </a:rPr>
                  <a:t> created</a:t>
                </a:r>
              </a:p>
              <a:p>
                <a:pPr marL="0" marR="0" lvl="0" indent="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None/>
                  <a:tabLst/>
                  <a:defRPr/>
                </a:pPr>
                <a:r>
                  <a:rPr kumimoji="0" lang="en-US" sz="2200" b="1" i="0" u="none" strike="noStrike" kern="1200" cap="none" spc="0" normalizeH="0" baseline="0" noProof="0">
                    <a:ln>
                      <a:noFill/>
                    </a:ln>
                    <a:solidFill>
                      <a:srgbClr val="161949"/>
                    </a:solidFill>
                    <a:effectLst/>
                    <a:uLnTx/>
                    <a:uFillTx/>
                    <a:latin typeface="Nunito Sans" pitchFamily="2" charset="0"/>
                    <a:ea typeface="+mn-ea"/>
                    <a:cs typeface="+mn-cs"/>
                  </a:rPr>
                  <a:t>Economies</a:t>
                </a:r>
                <a:r>
                  <a:rPr kumimoji="0" lang="en-US" sz="2200" b="0" i="0" u="none" strike="noStrike" kern="1200" cap="none" spc="0" normalizeH="0" baseline="0" noProof="0">
                    <a:ln>
                      <a:noFill/>
                    </a:ln>
                    <a:solidFill>
                      <a:srgbClr val="161949"/>
                    </a:solidFill>
                    <a:effectLst/>
                    <a:uLnTx/>
                    <a:uFillTx/>
                    <a:latin typeface="Nunito Sans" pitchFamily="2" charset="0"/>
                    <a:ea typeface="+mn-ea"/>
                    <a:cs typeface="+mn-cs"/>
                  </a:rPr>
                  <a:t> boosted</a:t>
                </a:r>
              </a:p>
              <a:p>
                <a:pPr marL="0" marR="0" lvl="0" indent="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None/>
                  <a:tabLst/>
                  <a:defRPr/>
                </a:pPr>
                <a:r>
                  <a:rPr kumimoji="0" lang="en-US" sz="2200" b="0" i="0" u="none" strike="noStrike" kern="1200" cap="none" spc="0" normalizeH="0" baseline="0" noProof="0">
                    <a:ln>
                      <a:noFill/>
                    </a:ln>
                    <a:solidFill>
                      <a:srgbClr val="161949"/>
                    </a:solidFill>
                    <a:effectLst/>
                    <a:uLnTx/>
                    <a:uFillTx/>
                    <a:latin typeface="Nunito Sans" pitchFamily="2" charset="0"/>
                    <a:ea typeface="+mn-ea"/>
                    <a:cs typeface="+mn-cs"/>
                  </a:rPr>
                  <a:t>More competitive industries</a:t>
                </a:r>
              </a:p>
              <a:p>
                <a:pPr marL="0" marR="0" lvl="0" indent="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None/>
                  <a:tabLst/>
                  <a:defRPr/>
                </a:pPr>
                <a:r>
                  <a:rPr kumimoji="0" lang="en-US" sz="2200" b="0" i="0" u="none" strike="noStrike" kern="1200" cap="none" spc="0" normalizeH="0" baseline="0" noProof="0">
                    <a:ln>
                      <a:noFill/>
                    </a:ln>
                    <a:solidFill>
                      <a:srgbClr val="161949"/>
                    </a:solidFill>
                    <a:effectLst/>
                    <a:uLnTx/>
                    <a:uFillTx/>
                    <a:latin typeface="Nunito Sans" pitchFamily="2" charset="0"/>
                    <a:ea typeface="+mn-ea"/>
                    <a:cs typeface="+mn-cs"/>
                  </a:rPr>
                  <a:t>Enriching lives </a:t>
                </a:r>
                <a:r>
                  <a:rPr kumimoji="0" lang="en-US" sz="2200" b="1" i="0" u="none" strike="noStrike" kern="1200" cap="none" spc="0" normalizeH="0" baseline="0" noProof="0">
                    <a:ln>
                      <a:noFill/>
                    </a:ln>
                    <a:solidFill>
                      <a:srgbClr val="161949"/>
                    </a:solidFill>
                    <a:effectLst/>
                    <a:uLnTx/>
                    <a:uFillTx/>
                    <a:latin typeface="Nunito Sans" pitchFamily="2" charset="0"/>
                    <a:ea typeface="+mn-ea"/>
                    <a:cs typeface="+mn-cs"/>
                  </a:rPr>
                  <a:t>locally</a:t>
                </a:r>
                <a:r>
                  <a:rPr kumimoji="0" lang="en-US" sz="2200" b="0" i="0" u="none" strike="noStrike" kern="1200" cap="none" spc="0" normalizeH="0" baseline="0" noProof="0">
                    <a:ln>
                      <a:noFill/>
                    </a:ln>
                    <a:solidFill>
                      <a:srgbClr val="161949"/>
                    </a:solidFill>
                    <a:effectLst/>
                    <a:uLnTx/>
                    <a:uFillTx/>
                    <a:latin typeface="Nunito Sans" pitchFamily="2" charset="0"/>
                    <a:ea typeface="+mn-ea"/>
                    <a:cs typeface="+mn-cs"/>
                  </a:rPr>
                  <a:t> and </a:t>
                </a:r>
                <a:r>
                  <a:rPr kumimoji="0" lang="en-US" sz="2200" b="1" i="0" u="none" strike="noStrike" kern="1200" cap="none" spc="0" normalizeH="0" baseline="0" noProof="0">
                    <a:ln>
                      <a:noFill/>
                    </a:ln>
                    <a:solidFill>
                      <a:srgbClr val="161949"/>
                    </a:solidFill>
                    <a:effectLst/>
                    <a:uLnTx/>
                    <a:uFillTx/>
                    <a:latin typeface="Nunito Sans" pitchFamily="2" charset="0"/>
                    <a:ea typeface="+mn-ea"/>
                    <a:cs typeface="+mn-cs"/>
                  </a:rPr>
                  <a:t>globally</a:t>
                </a:r>
              </a:p>
            </p:txBody>
          </p:sp>
        </p:grpSp>
        <p:sp>
          <p:nvSpPr>
            <p:cNvPr id="29" name="TextBox 28">
              <a:extLst>
                <a:ext uri="{FF2B5EF4-FFF2-40B4-BE49-F238E27FC236}">
                  <a16:creationId xmlns:a16="http://schemas.microsoft.com/office/drawing/2014/main" id="{D9D8142F-23CF-6E5D-DA4A-AF18427854F1}"/>
                </a:ext>
              </a:extLst>
            </p:cNvPr>
            <p:cNvSpPr txBox="1"/>
            <p:nvPr/>
          </p:nvSpPr>
          <p:spPr>
            <a:xfrm>
              <a:off x="2825244" y="4347081"/>
              <a:ext cx="484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1BD54"/>
                  </a:solidFill>
                  <a:effectLst/>
                  <a:uLnTx/>
                  <a:uFillTx/>
                  <a:latin typeface="Trebuchet MS" panose="020B0703020202090204" pitchFamily="34" charset="0"/>
                  <a:ea typeface="+mn-ea"/>
                  <a:cs typeface="+mn-cs"/>
                </a:rPr>
                <a:t>=</a:t>
              </a:r>
            </a:p>
          </p:txBody>
        </p:sp>
        <p:sp>
          <p:nvSpPr>
            <p:cNvPr id="30" name="TextBox 29">
              <a:extLst>
                <a:ext uri="{FF2B5EF4-FFF2-40B4-BE49-F238E27FC236}">
                  <a16:creationId xmlns:a16="http://schemas.microsoft.com/office/drawing/2014/main" id="{D19F84CF-B37B-E5E8-3727-A506E70A9F78}"/>
                </a:ext>
              </a:extLst>
            </p:cNvPr>
            <p:cNvSpPr txBox="1"/>
            <p:nvPr/>
          </p:nvSpPr>
          <p:spPr>
            <a:xfrm>
              <a:off x="2825244" y="4986918"/>
              <a:ext cx="484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1BD54"/>
                  </a:solidFill>
                  <a:effectLst/>
                  <a:uLnTx/>
                  <a:uFillTx/>
                  <a:latin typeface="Trebuchet MS" panose="020B0703020202090204" pitchFamily="34" charset="0"/>
                  <a:ea typeface="+mn-ea"/>
                  <a:cs typeface="+mn-cs"/>
                </a:rPr>
                <a:t>=</a:t>
              </a:r>
            </a:p>
          </p:txBody>
        </p:sp>
        <p:sp>
          <p:nvSpPr>
            <p:cNvPr id="31" name="TextBox 30">
              <a:extLst>
                <a:ext uri="{FF2B5EF4-FFF2-40B4-BE49-F238E27FC236}">
                  <a16:creationId xmlns:a16="http://schemas.microsoft.com/office/drawing/2014/main" id="{6B67071D-4490-95E5-A117-AAA9E4D23201}"/>
                </a:ext>
              </a:extLst>
            </p:cNvPr>
            <p:cNvSpPr txBox="1"/>
            <p:nvPr/>
          </p:nvSpPr>
          <p:spPr>
            <a:xfrm>
              <a:off x="2825244" y="5528167"/>
              <a:ext cx="484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1BD54"/>
                  </a:solidFill>
                  <a:effectLst/>
                  <a:uLnTx/>
                  <a:uFillTx/>
                  <a:latin typeface="Trebuchet MS" panose="020B0703020202090204" pitchFamily="34" charset="0"/>
                  <a:ea typeface="+mn-ea"/>
                  <a:cs typeface="+mn-cs"/>
                </a:rPr>
                <a:t>=</a:t>
              </a:r>
            </a:p>
          </p:txBody>
        </p:sp>
      </p:grpSp>
      <p:pic>
        <p:nvPicPr>
          <p:cNvPr id="3" name="Picture 2">
            <a:extLst>
              <a:ext uri="{FF2B5EF4-FFF2-40B4-BE49-F238E27FC236}">
                <a16:creationId xmlns:a16="http://schemas.microsoft.com/office/drawing/2014/main" id="{26EC8022-029F-7B9B-7C87-0509CAD24B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825" y="6368291"/>
            <a:ext cx="964509" cy="249165"/>
          </a:xfrm>
          <a:prstGeom prst="rect">
            <a:avLst/>
          </a:prstGeom>
        </p:spPr>
      </p:pic>
    </p:spTree>
    <p:extLst>
      <p:ext uri="{BB962C8B-B14F-4D97-AF65-F5344CB8AC3E}">
        <p14:creationId xmlns:p14="http://schemas.microsoft.com/office/powerpoint/2010/main" val="375143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8F4941B8-B411-492B-84CF-6D9175E5B3E6}"/>
              </a:ext>
            </a:extLst>
          </p:cNvPr>
          <p:cNvSpPr/>
          <p:nvPr/>
        </p:nvSpPr>
        <p:spPr>
          <a:xfrm>
            <a:off x="9031687" y="212195"/>
            <a:ext cx="6348952" cy="6348952"/>
          </a:xfrm>
          <a:prstGeom prst="donut">
            <a:avLst>
              <a:gd name="adj" fmla="val 18081"/>
            </a:avLst>
          </a:prstGeom>
          <a:solidFill>
            <a:srgbClr val="E6F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6B14D2-CC3D-40FC-AF66-F97F412B1893}"/>
              </a:ext>
            </a:extLst>
          </p:cNvPr>
          <p:cNvSpPr>
            <a:spLocks noGrp="1"/>
          </p:cNvSpPr>
          <p:nvPr>
            <p:ph type="title"/>
          </p:nvPr>
        </p:nvSpPr>
        <p:spPr>
          <a:xfrm>
            <a:off x="7113212" y="1548326"/>
            <a:ext cx="4161042" cy="1519030"/>
          </a:xfrm>
        </p:spPr>
        <p:txBody>
          <a:bodyPr>
            <a:noAutofit/>
          </a:bodyPr>
          <a:lstStyle/>
          <a:p>
            <a:r>
              <a:rPr lang="en-US">
                <a:solidFill>
                  <a:srgbClr val="161949"/>
                </a:solidFill>
                <a:latin typeface="Nunito Sans Bold"/>
                <a:cs typeface="Calibri"/>
              </a:rPr>
              <a:t>Who is </a:t>
            </a:r>
            <a:br>
              <a:rPr lang="en-US">
                <a:latin typeface="Nunito Sans Bold"/>
              </a:rPr>
            </a:br>
            <a:r>
              <a:rPr lang="en-US">
                <a:solidFill>
                  <a:srgbClr val="161949"/>
                </a:solidFill>
                <a:latin typeface="Nunito Sans Bold"/>
                <a:cs typeface="Calibri"/>
              </a:rPr>
              <a:t>Eureka for?</a:t>
            </a:r>
          </a:p>
        </p:txBody>
      </p:sp>
      <p:pic>
        <p:nvPicPr>
          <p:cNvPr id="5" name="Picture 4">
            <a:extLst>
              <a:ext uri="{FF2B5EF4-FFF2-40B4-BE49-F238E27FC236}">
                <a16:creationId xmlns:a16="http://schemas.microsoft.com/office/drawing/2014/main" id="{1558A5A3-15F1-42C8-821E-1C7C1E8745F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6187668" cy="6872067"/>
          </a:xfrm>
          <a:prstGeom prst="rect">
            <a:avLst/>
          </a:prstGeom>
        </p:spPr>
      </p:pic>
      <p:sp>
        <p:nvSpPr>
          <p:cNvPr id="7" name="Rectangle 6">
            <a:extLst>
              <a:ext uri="{FF2B5EF4-FFF2-40B4-BE49-F238E27FC236}">
                <a16:creationId xmlns:a16="http://schemas.microsoft.com/office/drawing/2014/main" id="{EFA1D15A-9FC7-4998-B462-0B55EAB24C3F}"/>
              </a:ext>
            </a:extLst>
          </p:cNvPr>
          <p:cNvSpPr/>
          <p:nvPr/>
        </p:nvSpPr>
        <p:spPr>
          <a:xfrm>
            <a:off x="0" y="6177587"/>
            <a:ext cx="1846161" cy="69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93E6292-77CC-4885-BF06-867123C71B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0825" y="6400244"/>
            <a:ext cx="964509" cy="249165"/>
          </a:xfrm>
          <a:prstGeom prst="rect">
            <a:avLst/>
          </a:prstGeom>
        </p:spPr>
      </p:pic>
      <p:sp>
        <p:nvSpPr>
          <p:cNvPr id="3" name="TextBox 2">
            <a:extLst>
              <a:ext uri="{FF2B5EF4-FFF2-40B4-BE49-F238E27FC236}">
                <a16:creationId xmlns:a16="http://schemas.microsoft.com/office/drawing/2014/main" id="{C737BD3B-6307-45DD-A30F-0C7E82BCE717}"/>
              </a:ext>
            </a:extLst>
          </p:cNvPr>
          <p:cNvSpPr txBox="1"/>
          <p:nvPr/>
        </p:nvSpPr>
        <p:spPr>
          <a:xfrm>
            <a:off x="7113212" y="2755129"/>
            <a:ext cx="4895908" cy="2862322"/>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71BD54"/>
              </a:buClr>
              <a:buSzPct val="94000"/>
              <a:buFontTx/>
              <a:buBlip>
                <a:blip r:embed="rId5"/>
              </a:buBlip>
              <a:tabLst/>
              <a:defRPr/>
            </a:pPr>
            <a:r>
              <a:rPr kumimoji="0" lang="en-US" sz="2400" b="1" i="0" u="none" strike="noStrike" kern="1200" cap="none" spc="0" normalizeH="0" baseline="0" noProof="0">
                <a:ln>
                  <a:noFill/>
                </a:ln>
                <a:solidFill>
                  <a:srgbClr val="161949"/>
                </a:solidFill>
                <a:effectLst/>
                <a:uLnTx/>
                <a:uFillTx/>
                <a:latin typeface="Nunito Sans Bold"/>
                <a:ea typeface="+mn-ea"/>
                <a:cs typeface="Calibri"/>
              </a:rPr>
              <a:t>Startups and SMEs </a:t>
            </a:r>
            <a:r>
              <a:rPr kumimoji="0" lang="en-US" sz="3600" b="1" i="0" u="none" strike="noStrike" kern="1200" cap="none" spc="0" normalizeH="0" baseline="0" noProof="0">
                <a:ln>
                  <a:noFill/>
                </a:ln>
                <a:solidFill>
                  <a:srgbClr val="161949"/>
                </a:solidFill>
                <a:effectLst/>
                <a:uLnTx/>
                <a:uFillTx/>
                <a:latin typeface="Nunito Sans Bold"/>
                <a:ea typeface="+mn-ea"/>
                <a:cs typeface="Calibri"/>
              </a:rPr>
              <a:t>59% </a:t>
            </a:r>
            <a:endParaRPr kumimoji="0" lang="en-US" sz="2400" b="1" i="0" u="none" strike="noStrike" kern="1200" cap="none" spc="0" normalizeH="0" baseline="0" noProof="0">
              <a:ln>
                <a:noFill/>
              </a:ln>
              <a:solidFill>
                <a:srgbClr val="161949"/>
              </a:solidFill>
              <a:effectLst/>
              <a:uLnTx/>
              <a:uFillTx/>
              <a:latin typeface="Nunito Sans Bold"/>
              <a:ea typeface="+mn-ea"/>
              <a:cs typeface="Calibri"/>
            </a:endParaRPr>
          </a:p>
          <a:p>
            <a:pPr marL="342900" marR="0" lvl="0" indent="-342900" algn="l" defTabSz="914400" rtl="0" eaLnBrk="1" fontAlgn="auto" latinLnBrk="0" hangingPunct="1">
              <a:lnSpc>
                <a:spcPct val="100000"/>
              </a:lnSpc>
              <a:spcBef>
                <a:spcPts val="0"/>
              </a:spcBef>
              <a:spcAft>
                <a:spcPts val="0"/>
              </a:spcAft>
              <a:buClr>
                <a:srgbClr val="71BD54"/>
              </a:buClr>
              <a:buSzPct val="94000"/>
              <a:buFontTx/>
              <a:buBlip>
                <a:blip r:embed="rId5"/>
              </a:buBlip>
              <a:tabLst/>
              <a:defRPr/>
            </a:pPr>
            <a:r>
              <a:rPr kumimoji="0" lang="en-US" sz="2400" b="1" i="0" u="none" strike="noStrike" kern="1200" cap="none" spc="0" normalizeH="0" baseline="0" noProof="0">
                <a:ln>
                  <a:noFill/>
                </a:ln>
                <a:solidFill>
                  <a:srgbClr val="161949"/>
                </a:solidFill>
                <a:effectLst/>
                <a:uLnTx/>
                <a:uFillTx/>
                <a:latin typeface="Nunito Sans Bold"/>
                <a:ea typeface="+mn-ea"/>
                <a:cs typeface="Calibri"/>
              </a:rPr>
              <a:t>Large companies </a:t>
            </a:r>
            <a:r>
              <a:rPr kumimoji="0" lang="en-US" sz="3600" b="1" i="0" u="none" strike="noStrike" kern="1200" cap="none" spc="0" normalizeH="0" baseline="0" noProof="0">
                <a:ln>
                  <a:noFill/>
                </a:ln>
                <a:solidFill>
                  <a:srgbClr val="161949"/>
                </a:solidFill>
                <a:effectLst/>
                <a:uLnTx/>
                <a:uFillTx/>
                <a:latin typeface="Nunito Sans Bold"/>
                <a:ea typeface="+mn-ea"/>
                <a:cs typeface="Calibri"/>
              </a:rPr>
              <a:t>13%</a:t>
            </a:r>
          </a:p>
          <a:p>
            <a:pPr marL="342900" marR="0" lvl="0" indent="-342900" algn="l" defTabSz="914400" rtl="0" eaLnBrk="1" fontAlgn="auto" latinLnBrk="0" hangingPunct="1">
              <a:lnSpc>
                <a:spcPct val="100000"/>
              </a:lnSpc>
              <a:spcBef>
                <a:spcPts val="0"/>
              </a:spcBef>
              <a:spcAft>
                <a:spcPts val="0"/>
              </a:spcAft>
              <a:buClr>
                <a:srgbClr val="71BD54"/>
              </a:buClr>
              <a:buSzPct val="94000"/>
              <a:buFontTx/>
              <a:buBlip>
                <a:blip r:embed="rId5"/>
              </a:buBlip>
              <a:tabLst/>
              <a:defRPr/>
            </a:pPr>
            <a:r>
              <a:rPr kumimoji="0" lang="en-US" sz="2400" b="1" i="0" u="none" strike="noStrike" kern="1200" cap="none" spc="0" normalizeH="0" baseline="0" noProof="0">
                <a:ln>
                  <a:noFill/>
                </a:ln>
                <a:solidFill>
                  <a:srgbClr val="161949"/>
                </a:solidFill>
                <a:effectLst/>
                <a:uLnTx/>
                <a:uFillTx/>
                <a:latin typeface="Nunito Sans Bold"/>
                <a:ea typeface="+mn-ea"/>
                <a:cs typeface="Calibri"/>
              </a:rPr>
              <a:t>Universities </a:t>
            </a:r>
            <a:r>
              <a:rPr kumimoji="0" lang="en-US" sz="3600" b="1" i="0" u="none" strike="noStrike" kern="1200" cap="none" spc="0" normalizeH="0" baseline="0" noProof="0">
                <a:ln>
                  <a:noFill/>
                </a:ln>
                <a:solidFill>
                  <a:srgbClr val="161949"/>
                </a:solidFill>
                <a:effectLst/>
                <a:uLnTx/>
                <a:uFillTx/>
                <a:latin typeface="Nunito Sans Bold"/>
                <a:ea typeface="+mn-ea"/>
                <a:cs typeface="Calibri"/>
              </a:rPr>
              <a:t>15%</a:t>
            </a:r>
          </a:p>
          <a:p>
            <a:pPr marL="342900" marR="0" lvl="0" indent="-342900" algn="l" defTabSz="914400" rtl="0" eaLnBrk="1" fontAlgn="auto" latinLnBrk="0" hangingPunct="1">
              <a:lnSpc>
                <a:spcPct val="100000"/>
              </a:lnSpc>
              <a:spcBef>
                <a:spcPts val="0"/>
              </a:spcBef>
              <a:spcAft>
                <a:spcPts val="0"/>
              </a:spcAft>
              <a:buClr>
                <a:srgbClr val="71BD54"/>
              </a:buClr>
              <a:buSzPct val="94000"/>
              <a:buFontTx/>
              <a:buBlip>
                <a:blip r:embed="rId5"/>
              </a:buBlip>
              <a:tabLst/>
              <a:defRPr/>
            </a:pPr>
            <a:r>
              <a:rPr kumimoji="0" lang="en-US" sz="2400" b="1" i="0" u="none" strike="noStrike" kern="1200" cap="none" spc="0" normalizeH="0" baseline="0" noProof="0">
                <a:ln>
                  <a:noFill/>
                </a:ln>
                <a:solidFill>
                  <a:srgbClr val="161949"/>
                </a:solidFill>
                <a:effectLst/>
                <a:uLnTx/>
                <a:uFillTx/>
                <a:latin typeface="Nunito Sans Bold"/>
                <a:ea typeface="+mn-ea"/>
                <a:cs typeface="Calibri"/>
              </a:rPr>
              <a:t>Research </a:t>
            </a:r>
            <a:r>
              <a:rPr kumimoji="0" lang="en-US" sz="2400" b="1" i="0" u="none" strike="noStrike" kern="1200" cap="none" spc="0" normalizeH="0" baseline="0" noProof="0" err="1">
                <a:ln>
                  <a:noFill/>
                </a:ln>
                <a:solidFill>
                  <a:srgbClr val="161949"/>
                </a:solidFill>
                <a:effectLst/>
                <a:uLnTx/>
                <a:uFillTx/>
                <a:latin typeface="Nunito Sans Bold"/>
                <a:ea typeface="+mn-ea"/>
                <a:cs typeface="Calibri"/>
              </a:rPr>
              <a:t>organisations</a:t>
            </a:r>
            <a:r>
              <a:rPr kumimoji="0" lang="en-US" sz="2400" b="1" i="0" u="none" strike="noStrike" kern="1200" cap="none" spc="0" normalizeH="0" baseline="0" noProof="0">
                <a:ln>
                  <a:noFill/>
                </a:ln>
                <a:solidFill>
                  <a:srgbClr val="161949"/>
                </a:solidFill>
                <a:effectLst/>
                <a:uLnTx/>
                <a:uFillTx/>
                <a:latin typeface="Nunito Sans Bold"/>
                <a:ea typeface="+mn-ea"/>
                <a:cs typeface="Calibri"/>
              </a:rPr>
              <a:t> </a:t>
            </a:r>
            <a:r>
              <a:rPr kumimoji="0" lang="en-US" sz="3600" b="1" i="0" u="none" strike="noStrike" kern="1200" cap="none" spc="0" normalizeH="0" baseline="0" noProof="0">
                <a:ln>
                  <a:noFill/>
                </a:ln>
                <a:solidFill>
                  <a:srgbClr val="161949"/>
                </a:solidFill>
                <a:effectLst/>
                <a:uLnTx/>
                <a:uFillTx/>
                <a:latin typeface="Nunito Sans Bold"/>
                <a:ea typeface="+mn-ea"/>
                <a:cs typeface="Calibri"/>
              </a:rPr>
              <a:t>11%</a:t>
            </a:r>
          </a:p>
          <a:p>
            <a:pPr marL="342900" marR="0" lvl="0" indent="-342900" algn="l" defTabSz="914400" rtl="0" eaLnBrk="1" fontAlgn="auto" latinLnBrk="0" hangingPunct="1">
              <a:lnSpc>
                <a:spcPct val="100000"/>
              </a:lnSpc>
              <a:spcBef>
                <a:spcPts val="0"/>
              </a:spcBef>
              <a:spcAft>
                <a:spcPts val="0"/>
              </a:spcAft>
              <a:buClr>
                <a:srgbClr val="71BD54"/>
              </a:buClr>
              <a:buSzPct val="94000"/>
              <a:buFontTx/>
              <a:buBlip>
                <a:blip r:embed="rId5"/>
              </a:buBlip>
              <a:tabLst/>
              <a:defRPr/>
            </a:pPr>
            <a:r>
              <a:rPr kumimoji="0" lang="en-US" sz="2400" b="1" i="0" u="none" strike="noStrike" kern="1200" cap="none" spc="0" normalizeH="0" baseline="0" noProof="0">
                <a:ln>
                  <a:noFill/>
                </a:ln>
                <a:solidFill>
                  <a:srgbClr val="161949"/>
                </a:solidFill>
                <a:effectLst/>
                <a:uLnTx/>
                <a:uFillTx/>
                <a:latin typeface="Nunito Sans Bold"/>
                <a:ea typeface="+mn-ea"/>
                <a:cs typeface="Calibri"/>
              </a:rPr>
              <a:t>Other </a:t>
            </a:r>
            <a:r>
              <a:rPr kumimoji="0" lang="en-US" sz="3600" b="1" i="0" u="none" strike="noStrike" kern="1200" cap="none" spc="0" normalizeH="0" baseline="0" noProof="0">
                <a:ln>
                  <a:noFill/>
                </a:ln>
                <a:solidFill>
                  <a:srgbClr val="161949"/>
                </a:solidFill>
                <a:effectLst/>
                <a:uLnTx/>
                <a:uFillTx/>
                <a:latin typeface="Nunito Sans Bold"/>
                <a:ea typeface="+mn-ea"/>
                <a:cs typeface="Calibri"/>
              </a:rPr>
              <a:t>2%</a:t>
            </a:r>
            <a:endParaRPr kumimoji="0" lang="en-US" sz="2400" b="1" i="0" u="none" strike="noStrike" kern="1200" cap="none" spc="0" normalizeH="0" baseline="0" noProof="0">
              <a:ln>
                <a:noFill/>
              </a:ln>
              <a:solidFill>
                <a:srgbClr val="161949"/>
              </a:solidFill>
              <a:effectLst/>
              <a:uLnTx/>
              <a:uFillTx/>
              <a:latin typeface="Nunito Sans Bold"/>
              <a:ea typeface="+mn-ea"/>
              <a:cs typeface="Calibri"/>
            </a:endParaRPr>
          </a:p>
        </p:txBody>
      </p:sp>
    </p:spTree>
    <p:extLst>
      <p:ext uri="{BB962C8B-B14F-4D97-AF65-F5344CB8AC3E}">
        <p14:creationId xmlns:p14="http://schemas.microsoft.com/office/powerpoint/2010/main" val="34940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0515-1DB4-409D-FDFA-1C5372ECEEF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365555F-1840-9A53-C962-B2F629E74C1F}"/>
              </a:ext>
            </a:extLst>
          </p:cNvPr>
          <p:cNvSpPr txBox="1">
            <a:spLocks/>
          </p:cNvSpPr>
          <p:nvPr/>
        </p:nvSpPr>
        <p:spPr>
          <a:xfrm>
            <a:off x="340489" y="-106071"/>
            <a:ext cx="11511022" cy="1122222"/>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srgbClr val="161949"/>
              </a:solidFill>
              <a:effectLst/>
              <a:uLnTx/>
              <a:uFillTx/>
              <a:latin typeface="Trebuchet MS" panose="020B0603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srgbClr val="161949"/>
              </a:solidFill>
              <a:effectLst/>
              <a:uLnTx/>
              <a:uFillTx/>
              <a:latin typeface="Trebuchet MS" panose="020B0603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a:ln>
                  <a:noFill/>
                </a:ln>
                <a:solidFill>
                  <a:srgbClr val="161949"/>
                </a:solidFill>
                <a:effectLst/>
                <a:uLnTx/>
                <a:uFillTx/>
                <a:latin typeface="Trebuchet MS" panose="020B0603020202020204" pitchFamily="34" charset="0"/>
                <a:ea typeface="+mj-ea"/>
                <a:cs typeface="+mj-cs"/>
              </a:rPr>
              <a:t>Our </a:t>
            </a:r>
            <a:r>
              <a:rPr kumimoji="0" lang="en-BE" sz="3500" b="1" i="0" u="none" strike="noStrike" kern="1200" cap="none" spc="0" normalizeH="0" baseline="0" noProof="0">
                <a:ln>
                  <a:noFill/>
                </a:ln>
                <a:solidFill>
                  <a:srgbClr val="161949"/>
                </a:solidFill>
                <a:effectLst/>
                <a:uLnTx/>
                <a:uFillTx/>
                <a:latin typeface="Trebuchet MS" panose="020B0603020202020204" pitchFamily="34" charset="0"/>
                <a:ea typeface="+mj-ea"/>
                <a:cs typeface="+mj-cs"/>
              </a:rPr>
              <a:t>programmes</a:t>
            </a:r>
          </a:p>
        </p:txBody>
      </p:sp>
      <p:grpSp>
        <p:nvGrpSpPr>
          <p:cNvPr id="37" name="Group 36">
            <a:extLst>
              <a:ext uri="{FF2B5EF4-FFF2-40B4-BE49-F238E27FC236}">
                <a16:creationId xmlns:a16="http://schemas.microsoft.com/office/drawing/2014/main" id="{9623A439-7C4E-853A-3BB8-5BB71597AF7D}"/>
              </a:ext>
            </a:extLst>
          </p:cNvPr>
          <p:cNvGrpSpPr/>
          <p:nvPr/>
        </p:nvGrpSpPr>
        <p:grpSpPr>
          <a:xfrm>
            <a:off x="1014531" y="1584725"/>
            <a:ext cx="10162938" cy="4074286"/>
            <a:chOff x="1014531" y="2079306"/>
            <a:chExt cx="10162938" cy="4074286"/>
          </a:xfrm>
        </p:grpSpPr>
        <p:sp>
          <p:nvSpPr>
            <p:cNvPr id="17" name="Rectangle: Rounded Corners 16">
              <a:extLst>
                <a:ext uri="{FF2B5EF4-FFF2-40B4-BE49-F238E27FC236}">
                  <a16:creationId xmlns:a16="http://schemas.microsoft.com/office/drawing/2014/main" id="{304ED48B-0D6A-851F-3507-41DB001A904A}"/>
                </a:ext>
              </a:extLst>
            </p:cNvPr>
            <p:cNvSpPr/>
            <p:nvPr/>
          </p:nvSpPr>
          <p:spPr>
            <a:xfrm>
              <a:off x="1014531" y="3266086"/>
              <a:ext cx="10162938" cy="2887506"/>
            </a:xfrm>
            <a:prstGeom prst="roundRect">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sp>
          <p:nvSpPr>
            <p:cNvPr id="30" name="Rectangle: Rounded Corners 29">
              <a:extLst>
                <a:ext uri="{FF2B5EF4-FFF2-40B4-BE49-F238E27FC236}">
                  <a16:creationId xmlns:a16="http://schemas.microsoft.com/office/drawing/2014/main" id="{89B0EC81-8106-5003-9AB6-3A5021747EAF}"/>
                </a:ext>
              </a:extLst>
            </p:cNvPr>
            <p:cNvSpPr/>
            <p:nvPr/>
          </p:nvSpPr>
          <p:spPr>
            <a:xfrm>
              <a:off x="1014531" y="2079306"/>
              <a:ext cx="10162938" cy="1997968"/>
            </a:xfrm>
            <a:prstGeom prst="round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pic>
          <p:nvPicPr>
            <p:cNvPr id="31" name="Picture 30" descr="A blue and black text&#10;&#10;Description automatically generated">
              <a:extLst>
                <a:ext uri="{FF2B5EF4-FFF2-40B4-BE49-F238E27FC236}">
                  <a16:creationId xmlns:a16="http://schemas.microsoft.com/office/drawing/2014/main" id="{D9D5A36A-A222-FEEA-2697-7E7641EF6537}"/>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275738" y="2079306"/>
              <a:ext cx="1799327" cy="766564"/>
            </a:xfrm>
            <a:prstGeom prst="rect">
              <a:avLst/>
            </a:prstGeom>
          </p:spPr>
        </p:pic>
        <p:sp>
          <p:nvSpPr>
            <p:cNvPr id="32" name="Content Placeholder 2">
              <a:extLst>
                <a:ext uri="{FF2B5EF4-FFF2-40B4-BE49-F238E27FC236}">
                  <a16:creationId xmlns:a16="http://schemas.microsoft.com/office/drawing/2014/main" id="{89D586D7-56C9-709A-AF9C-E814E73647F5}"/>
                </a:ext>
              </a:extLst>
            </p:cNvPr>
            <p:cNvSpPr txBox="1">
              <a:spLocks/>
            </p:cNvSpPr>
            <p:nvPr/>
          </p:nvSpPr>
          <p:spPr>
            <a:xfrm>
              <a:off x="3529356" y="2219027"/>
              <a:ext cx="7031964" cy="707399"/>
            </a:xfrm>
            <a:prstGeom prst="rect">
              <a:avLst/>
            </a:prstGeom>
          </p:spPr>
          <p:txBody>
            <a:bodyPr lIns="91440" tIns="45720" rIns="91440" bIns="45720" anchor="t">
              <a:noAutofit/>
            </a:bodyPr>
            <a:lst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Clr>
                  <a:srgbClr val="FF0000"/>
                </a:buClr>
                <a:buNone/>
                <a:defRPr/>
              </a:pPr>
              <a:r>
                <a:rPr kumimoji="0" lang="en-US" sz="1600" b="0" i="0" u="none" strike="noStrike" kern="1200" cap="none" spc="0" normalizeH="0" baseline="0" noProof="0" err="1">
                  <a:ln>
                    <a:noFill/>
                  </a:ln>
                  <a:solidFill>
                    <a:srgbClr val="161949"/>
                  </a:solidFill>
                  <a:effectLst/>
                  <a:uLnTx/>
                  <a:uFillTx/>
                  <a:latin typeface="Nunito Sans"/>
                  <a:ea typeface="+mn-ea"/>
                  <a:cs typeface="Calibri Light"/>
                </a:rPr>
                <a:t>Eurostars</a:t>
              </a:r>
              <a:r>
                <a:rPr kumimoji="0" lang="en-US" sz="1600" b="0" i="0" u="none" strike="noStrike" kern="1200" cap="none" spc="0" normalizeH="0" baseline="0" noProof="0">
                  <a:ln>
                    <a:noFill/>
                  </a:ln>
                  <a:solidFill>
                    <a:srgbClr val="161949"/>
                  </a:solidFill>
                  <a:effectLst/>
                  <a:uLnTx/>
                  <a:uFillTx/>
                  <a:latin typeface="Nunito Sans"/>
                  <a:ea typeface="+mn-ea"/>
                  <a:cs typeface="Calibri Light"/>
                </a:rPr>
                <a:t> innovative SMEs aim higher</a:t>
              </a:r>
              <a:r>
                <a:rPr kumimoji="0" lang="en-BE" sz="1600" b="0" i="0" u="none" strike="noStrike" kern="1200" cap="none" spc="0" normalizeH="0" baseline="0" noProof="0">
                  <a:ln>
                    <a:noFill/>
                  </a:ln>
                  <a:solidFill>
                    <a:srgbClr val="161949"/>
                  </a:solidFill>
                  <a:effectLst/>
                  <a:uLnTx/>
                  <a:uFillTx/>
                  <a:latin typeface="Nunito Sans"/>
                  <a:ea typeface="+mn-ea"/>
                  <a:cs typeface="Calibri Light"/>
                </a:rPr>
                <a:t> </a:t>
              </a:r>
              <a:r>
                <a:rPr lang="en-BE" sz="1200">
                  <a:latin typeface="Inconsolata"/>
                  <a:ea typeface="Inconsolata"/>
                </a:rPr>
                <a:t>(two calls for projects per year</a:t>
              </a:r>
              <a:r>
                <a:rPr lang="en-US" sz="1200">
                  <a:latin typeface="Inconsolata"/>
                  <a:ea typeface="Inconsolata"/>
                </a:rPr>
                <a:t> - Upcoming deadline 12.09.24 14:00 </a:t>
              </a:r>
              <a:r>
                <a:rPr lang="en-US" sz="1200" err="1">
                  <a:latin typeface="Inconsolata"/>
                  <a:ea typeface="Inconsolata"/>
                </a:rPr>
                <a:t>cest</a:t>
              </a:r>
              <a:r>
                <a:rPr lang="en-US" sz="1200">
                  <a:latin typeface="Inconsolata"/>
                  <a:ea typeface="Inconsolata"/>
                </a:rPr>
                <a:t>)  </a:t>
              </a:r>
            </a:p>
            <a:p>
              <a:pPr marL="0" indent="0">
                <a:lnSpc>
                  <a:spcPct val="100000"/>
                </a:lnSpc>
                <a:buNone/>
                <a:defRPr/>
              </a:pPr>
              <a:endParaRPr lang="en-US" sz="1200">
                <a:latin typeface="Inconsolata"/>
                <a:ea typeface="Inconsolata"/>
              </a:endParaRPr>
            </a:p>
            <a:p>
              <a:pPr marL="0" marR="0" lvl="0" indent="0" algn="l" defTabSz="685800" rtl="0" eaLnBrk="1" fontAlgn="auto" latinLnBrk="1" hangingPunct="1">
                <a:lnSpc>
                  <a:spcPct val="100000"/>
                </a:lnSpc>
                <a:spcBef>
                  <a:spcPts val="0"/>
                </a:spcBef>
                <a:spcAft>
                  <a:spcPts val="0"/>
                </a:spcAft>
                <a:buClr>
                  <a:srgbClr val="FF0000"/>
                </a:buClr>
                <a:buSzTx/>
                <a:buFont typeface="Arial" panose="020B0604020202020204" pitchFamily="34" charset="0"/>
                <a:buNone/>
                <a:tabLst/>
                <a:defRPr/>
              </a:pPr>
              <a:r>
                <a:rPr kumimoji="0" lang="en-US" sz="1600" b="0" i="0" u="none" strike="noStrike" kern="1200" cap="none" spc="0" normalizeH="0" baseline="0" noProof="0" err="1">
                  <a:ln>
                    <a:noFill/>
                  </a:ln>
                  <a:solidFill>
                    <a:srgbClr val="161949"/>
                  </a:solidFill>
                  <a:effectLst/>
                  <a:uLnTx/>
                  <a:uFillTx/>
                  <a:latin typeface="Nunito Sans"/>
                  <a:ea typeface="+mn-ea"/>
                  <a:cs typeface="Calibri Light"/>
                </a:rPr>
                <a:t>Innowwide</a:t>
              </a:r>
              <a:r>
                <a:rPr kumimoji="0" lang="en-US" sz="1600" b="0" i="0" u="none" strike="noStrike" kern="1200" cap="none" spc="0" normalizeH="0" baseline="0" noProof="0">
                  <a:ln>
                    <a:noFill/>
                  </a:ln>
                  <a:solidFill>
                    <a:srgbClr val="161949"/>
                  </a:solidFill>
                  <a:effectLst/>
                  <a:uLnTx/>
                  <a:uFillTx/>
                  <a:latin typeface="Nunito Sans"/>
                  <a:ea typeface="+mn-ea"/>
                  <a:cs typeface="Calibri Light"/>
                </a:rPr>
                <a:t> supports research and business ventures in new markets</a:t>
              </a:r>
              <a:endParaRPr lang="en-US" sz="1600" b="0" i="0" u="none" strike="noStrike" kern="1200" cap="none" spc="0" normalizeH="0" baseline="0" noProof="0">
                <a:ln>
                  <a:noFill/>
                </a:ln>
                <a:solidFill>
                  <a:srgbClr val="161949"/>
                </a:solidFill>
                <a:effectLst/>
                <a:uLnTx/>
                <a:uFillTx/>
                <a:latin typeface="Nunito Sans"/>
                <a:cs typeface="Calibri Light"/>
              </a:endParaRPr>
            </a:p>
            <a:p>
              <a:pPr marL="0" indent="0">
                <a:lnSpc>
                  <a:spcPct val="100000"/>
                </a:lnSpc>
                <a:spcBef>
                  <a:spcPts val="0"/>
                </a:spcBef>
                <a:buClr>
                  <a:srgbClr val="FF0000"/>
                </a:buClr>
                <a:buNone/>
                <a:defRPr/>
              </a:pPr>
              <a:r>
                <a:rPr lang="en-BE" sz="1200">
                  <a:latin typeface="Inconsolata"/>
                  <a:ea typeface="Inconsolata"/>
                </a:rPr>
                <a:t>(one call for projects per year – upcoming deadline 15.10.2024 </a:t>
              </a:r>
              <a:endParaRPr lang="en-US" sz="1200">
                <a:latin typeface="Inconsolata"/>
                <a:ea typeface="Inconsolata"/>
              </a:endParaRPr>
            </a:p>
            <a:p>
              <a:pPr marL="0" indent="0">
                <a:lnSpc>
                  <a:spcPct val="100000"/>
                </a:lnSpc>
                <a:spcBef>
                  <a:spcPts val="0"/>
                </a:spcBef>
                <a:buNone/>
                <a:defRPr/>
              </a:pPr>
              <a:r>
                <a:rPr lang="en-BE" sz="1200">
                  <a:latin typeface="Inconsolata"/>
                  <a:ea typeface="Inconsolata"/>
                </a:rPr>
                <a:t>14:00 CET)</a:t>
              </a:r>
              <a:endParaRPr lang="en-US" sz="1200">
                <a:latin typeface="Inconsolata"/>
                <a:ea typeface="Inconsolata"/>
              </a:endParaRPr>
            </a:p>
            <a:p>
              <a:pPr marL="0" marR="0" lvl="0" indent="0" algn="l" defTabSz="685800" rtl="0" eaLnBrk="1" fontAlgn="auto" latinLnBrk="1" hangingPunct="1">
                <a:lnSpc>
                  <a:spcPct val="100000"/>
                </a:lnSpc>
                <a:spcBef>
                  <a:spcPts val="750"/>
                </a:spcBef>
                <a:spcAft>
                  <a:spcPts val="0"/>
                </a:spcAft>
                <a:buClr>
                  <a:srgbClr val="FF0000"/>
                </a:buClr>
                <a:buSzTx/>
                <a:buFont typeface="Arial" panose="020B0604020202020204" pitchFamily="34" charset="0"/>
                <a:buNone/>
                <a:tabLst/>
                <a:defRPr/>
              </a:pPr>
              <a:endParaRPr kumimoji="0" lang="en-US" sz="1600" b="0" i="0" u="none" strike="noStrike" kern="1200" cap="none" spc="0" normalizeH="0" baseline="0" noProof="0">
                <a:ln>
                  <a:noFill/>
                </a:ln>
                <a:solidFill>
                  <a:srgbClr val="161949"/>
                </a:solidFill>
                <a:effectLst/>
                <a:uLnTx/>
                <a:uFillTx/>
                <a:latin typeface="Nunito Sans"/>
                <a:ea typeface="+mn-ea"/>
                <a:cs typeface="Calibri Light"/>
              </a:endParaRPr>
            </a:p>
            <a:p>
              <a:pPr marL="171450" marR="0" lvl="0" indent="-171450" algn="l" defTabSz="685800" rtl="0" eaLnBrk="1" fontAlgn="auto" latinLnBrk="1" hangingPunct="1">
                <a:lnSpc>
                  <a:spcPct val="100000"/>
                </a:lnSpc>
                <a:spcBef>
                  <a:spcPts val="750"/>
                </a:spcBef>
                <a:spcAft>
                  <a:spcPts val="0"/>
                </a:spcAft>
                <a:buClr>
                  <a:srgbClr val="FF0000"/>
                </a:buClr>
                <a:buSzTx/>
                <a:buFont typeface="Courier New" panose="02070309020205020404" pitchFamily="49" charset="0"/>
                <a:buChar char="o"/>
                <a:tabLst/>
                <a:defRPr/>
              </a:pPr>
              <a:endParaRPr kumimoji="0" lang="en-US"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a:endParaRPr>
            </a:p>
            <a:p>
              <a:pPr marL="0" marR="0" lvl="0" indent="0" algn="l" defTabSz="685800" rtl="0" eaLnBrk="1" fontAlgn="auto" latinLnBrk="1" hangingPunct="1">
                <a:lnSpc>
                  <a:spcPct val="150000"/>
                </a:lnSpc>
                <a:spcBef>
                  <a:spcPts val="750"/>
                </a:spcBef>
                <a:spcAft>
                  <a:spcPts val="0"/>
                </a:spcAft>
                <a:buClr>
                  <a:srgbClr val="FF0000"/>
                </a:buClr>
                <a:buSzTx/>
                <a:buFont typeface="Arial" panose="020B0604020202020204" pitchFamily="34" charset="0"/>
                <a:buNone/>
                <a:tabLst/>
                <a:defRPr/>
              </a:pPr>
              <a:endParaRPr kumimoji="0" lang="en-US" sz="1600" b="0" i="0" u="none" strike="noStrike" kern="1200" cap="none" spc="0" normalizeH="0" baseline="0" noProof="0">
                <a:ln>
                  <a:noFill/>
                </a:ln>
                <a:solidFill>
                  <a:srgbClr val="161949"/>
                </a:solidFill>
                <a:effectLst/>
                <a:uLnTx/>
                <a:uFillTx/>
                <a:latin typeface="Gilroy Medium"/>
                <a:ea typeface="+mn-ea"/>
                <a:cs typeface="Calibri Light"/>
              </a:endParaRPr>
            </a:p>
            <a:p>
              <a:pPr marL="0" marR="0" lvl="0" indent="0" algn="l" defTabSz="685800" rtl="0" eaLnBrk="1" fontAlgn="auto" latinLnBrk="1" hangingPunct="1">
                <a:lnSpc>
                  <a:spcPct val="100000"/>
                </a:lnSpc>
                <a:spcBef>
                  <a:spcPts val="750"/>
                </a:spcBef>
                <a:spcAft>
                  <a:spcPts val="0"/>
                </a:spcAft>
                <a:buClr>
                  <a:srgbClr val="FF0000"/>
                </a:buClr>
                <a:buSzTx/>
                <a:buFont typeface="Arial" panose="020B0604020202020204" pitchFamily="34" charset="0"/>
                <a:buNone/>
                <a:tabLst/>
                <a:defRPr/>
              </a:pPr>
              <a:r>
                <a:rPr kumimoji="0" lang="en-US" sz="1600" b="0" i="0" u="none" strike="noStrike" kern="1200" cap="none" spc="0" normalizeH="0" baseline="0" noProof="0">
                  <a:ln>
                    <a:noFill/>
                  </a:ln>
                  <a:solidFill>
                    <a:srgbClr val="161949"/>
                  </a:solidFill>
                  <a:effectLst/>
                  <a:uLnTx/>
                  <a:uFillTx/>
                  <a:latin typeface="Trebuchet MS"/>
                  <a:cs typeface="Calibri Light"/>
                </a:rPr>
                <a:t>                                                                                                                          </a:t>
              </a:r>
              <a:br>
                <a:rPr lang="en-BE" sz="1600" b="0" i="0" u="none" strike="noStrike" kern="1200" cap="none" spc="0" normalizeH="0" baseline="0" noProof="0">
                  <a:ln>
                    <a:noFill/>
                  </a:ln>
                  <a:effectLst/>
                  <a:uLnTx/>
                  <a:uFillTx/>
                  <a:latin typeface="Trebuchet MS" panose="020B0603020202020204" pitchFamily="34" charset="0"/>
                  <a:cs typeface="Calibri Light" panose="020F0302020204030204" pitchFamily="34" charset="0"/>
                </a:rPr>
              </a:br>
              <a:br>
                <a:rPr lang="en-BE" sz="1600" b="0" i="0" u="none" strike="noStrike" kern="1200" cap="none" spc="0" normalizeH="0" baseline="0" noProof="0">
                  <a:ln>
                    <a:noFill/>
                  </a:ln>
                  <a:effectLst/>
                  <a:uLnTx/>
                  <a:uFillTx/>
                  <a:latin typeface="Trebuchet MS" panose="020B0603020202020204" pitchFamily="34" charset="0"/>
                  <a:cs typeface="Calibri Light" panose="020F0302020204030204" pitchFamily="34" charset="0"/>
                </a:rPr>
              </a:br>
              <a:endParaRPr kumimoji="0" lang="fr-BE"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panose="020F0302020204030204" pitchFamily="34" charset="0"/>
              </a:endParaRPr>
            </a:p>
          </p:txBody>
        </p:sp>
        <p:sp>
          <p:nvSpPr>
            <p:cNvPr id="33" name="Arrow: Right 32">
              <a:extLst>
                <a:ext uri="{FF2B5EF4-FFF2-40B4-BE49-F238E27FC236}">
                  <a16:creationId xmlns:a16="http://schemas.microsoft.com/office/drawing/2014/main" id="{10C6A487-A94C-B271-4B76-8D2D2757BF4B}"/>
                </a:ext>
              </a:extLst>
            </p:cNvPr>
            <p:cNvSpPr/>
            <p:nvPr/>
          </p:nvSpPr>
          <p:spPr>
            <a:xfrm>
              <a:off x="3106787" y="2377769"/>
              <a:ext cx="311418" cy="96609"/>
            </a:xfrm>
            <a:prstGeom prst="rightArrow">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pic>
          <p:nvPicPr>
            <p:cNvPr id="34" name="Picture 33" descr="A blue and black text&#10;&#10;Description automatically generated">
              <a:extLst>
                <a:ext uri="{FF2B5EF4-FFF2-40B4-BE49-F238E27FC236}">
                  <a16:creationId xmlns:a16="http://schemas.microsoft.com/office/drawing/2014/main" id="{450131C4-93C7-12BC-357D-D702CCA09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5738" y="2664967"/>
              <a:ext cx="1799327" cy="674197"/>
            </a:xfrm>
            <a:prstGeom prst="rect">
              <a:avLst/>
            </a:prstGeom>
          </p:spPr>
        </p:pic>
        <p:sp>
          <p:nvSpPr>
            <p:cNvPr id="35" name="Arrow: Right 34">
              <a:extLst>
                <a:ext uri="{FF2B5EF4-FFF2-40B4-BE49-F238E27FC236}">
                  <a16:creationId xmlns:a16="http://schemas.microsoft.com/office/drawing/2014/main" id="{3678CBE0-2B06-5BFF-254A-4497185DE43D}"/>
                </a:ext>
              </a:extLst>
            </p:cNvPr>
            <p:cNvSpPr/>
            <p:nvPr/>
          </p:nvSpPr>
          <p:spPr>
            <a:xfrm>
              <a:off x="3106787" y="3021186"/>
              <a:ext cx="311418" cy="96609"/>
            </a:xfrm>
            <a:prstGeom prst="rightArrow">
              <a:avLst/>
            </a:prstGeom>
            <a:solidFill>
              <a:schemeClr val="accent5">
                <a:lumMod val="40000"/>
                <a:lumOff val="60000"/>
              </a:schemeClr>
            </a:solidFill>
            <a:ln>
              <a:solidFill>
                <a:schemeClr val="accent5"/>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pic>
          <p:nvPicPr>
            <p:cNvPr id="36" name="Picture 2" descr="A picture containing shape&#10;&#10;Description automatically generated">
              <a:extLst>
                <a:ext uri="{FF2B5EF4-FFF2-40B4-BE49-F238E27FC236}">
                  <a16:creationId xmlns:a16="http://schemas.microsoft.com/office/drawing/2014/main" id="{99EA062D-D6FD-8B4C-A983-A825A53FAE8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23682" y="3192799"/>
              <a:ext cx="2471185" cy="447169"/>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AA6AA384-85B6-F0A5-41BE-A80448C4E3F4}"/>
                </a:ext>
              </a:extLst>
            </p:cNvPr>
            <p:cNvGrpSpPr/>
            <p:nvPr/>
          </p:nvGrpSpPr>
          <p:grpSpPr>
            <a:xfrm>
              <a:off x="1275738" y="3387913"/>
              <a:ext cx="9094075" cy="1300541"/>
              <a:chOff x="1090417" y="1286493"/>
              <a:chExt cx="9094075" cy="1300541"/>
            </a:xfrm>
          </p:grpSpPr>
          <p:pic>
            <p:nvPicPr>
              <p:cNvPr id="18" name="Picture 17" descr="A close-up of a logo&#10;&#10;Description automatically generated">
                <a:extLst>
                  <a:ext uri="{FF2B5EF4-FFF2-40B4-BE49-F238E27FC236}">
                    <a16:creationId xmlns:a16="http://schemas.microsoft.com/office/drawing/2014/main" id="{706D1758-5D3C-F81C-ABE7-0718DEB147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0417" y="1286493"/>
                <a:ext cx="1899019" cy="711551"/>
              </a:xfrm>
              <a:prstGeom prst="rect">
                <a:avLst/>
              </a:prstGeom>
            </p:spPr>
          </p:pic>
          <p:pic>
            <p:nvPicPr>
              <p:cNvPr id="19" name="Picture 18" descr="A blue and orange logo&#10;&#10;Description automatically generated">
                <a:extLst>
                  <a:ext uri="{FF2B5EF4-FFF2-40B4-BE49-F238E27FC236}">
                    <a16:creationId xmlns:a16="http://schemas.microsoft.com/office/drawing/2014/main" id="{8DB8DA1E-F65C-2E59-E678-5A243C81A2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0165" y="1875483"/>
                <a:ext cx="1739519" cy="711551"/>
              </a:xfrm>
              <a:prstGeom prst="rect">
                <a:avLst/>
              </a:prstGeom>
            </p:spPr>
          </p:pic>
          <p:sp>
            <p:nvSpPr>
              <p:cNvPr id="22" name="Arrow: Right 21">
                <a:extLst>
                  <a:ext uri="{FF2B5EF4-FFF2-40B4-BE49-F238E27FC236}">
                    <a16:creationId xmlns:a16="http://schemas.microsoft.com/office/drawing/2014/main" id="{C013B5F8-498C-425C-54D9-B1E07CC58B27}"/>
                  </a:ext>
                </a:extLst>
              </p:cNvPr>
              <p:cNvSpPr/>
              <p:nvPr/>
            </p:nvSpPr>
            <p:spPr>
              <a:xfrm>
                <a:off x="2968603" y="1612847"/>
                <a:ext cx="311418" cy="96609"/>
              </a:xfrm>
              <a:prstGeom prst="rightArrow">
                <a:avLst/>
              </a:prstGeom>
              <a:solidFill>
                <a:srgbClr val="E9A3BC"/>
              </a:solidFill>
              <a:ln>
                <a:solidFill>
                  <a:srgbClr val="D4487B"/>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sp>
            <p:nvSpPr>
              <p:cNvPr id="23" name="Content Placeholder 2">
                <a:extLst>
                  <a:ext uri="{FF2B5EF4-FFF2-40B4-BE49-F238E27FC236}">
                    <a16:creationId xmlns:a16="http://schemas.microsoft.com/office/drawing/2014/main" id="{5A1120D9-39CE-E7CF-AD27-A3913D9A2D9D}"/>
                  </a:ext>
                </a:extLst>
              </p:cNvPr>
              <p:cNvSpPr txBox="1">
                <a:spLocks/>
              </p:cNvSpPr>
              <p:nvPr/>
            </p:nvSpPr>
            <p:spPr>
              <a:xfrm>
                <a:off x="3393884" y="1512929"/>
                <a:ext cx="6790608" cy="852872"/>
              </a:xfrm>
              <a:prstGeom prst="rect">
                <a:avLst/>
              </a:prstGeom>
            </p:spPr>
            <p:txBody>
              <a:bodyPr lIns="91440" tIns="45720" rIns="91440" bIns="45720" anchor="t">
                <a:noAutofit/>
              </a:bodyPr>
              <a:lst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1" hangingPunct="1">
                  <a:lnSpc>
                    <a:spcPct val="100000"/>
                  </a:lnSpc>
                  <a:spcBef>
                    <a:spcPts val="750"/>
                  </a:spcBef>
                  <a:spcAft>
                    <a:spcPts val="0"/>
                  </a:spcAft>
                  <a:buClr>
                    <a:srgbClr val="FF0000"/>
                  </a:buClr>
                  <a:buSzTx/>
                  <a:buFont typeface="Arial" panose="020B0604020202020204" pitchFamily="34" charset="0"/>
                  <a:buNone/>
                  <a:tabLst/>
                  <a:defRPr/>
                </a:pPr>
                <a:r>
                  <a:rPr kumimoji="0" lang="en-US" sz="1600" b="0" i="0" u="none" strike="noStrike" kern="1200" cap="none" spc="0" normalizeH="0" baseline="0" noProof="0">
                    <a:ln>
                      <a:noFill/>
                    </a:ln>
                    <a:solidFill>
                      <a:srgbClr val="161949"/>
                    </a:solidFill>
                    <a:effectLst/>
                    <a:uLnTx/>
                    <a:uFillTx/>
                    <a:latin typeface="Nunito Sans"/>
                    <a:ea typeface="+mn-ea"/>
                    <a:cs typeface="Calibri Light"/>
                  </a:rPr>
                  <a:t>Investment readiness driving companies towards private investment</a:t>
                </a:r>
                <a:br>
                  <a:rPr kumimoji="0" lang="en-BE" sz="1600" b="0" i="0" u="none" strike="noStrike" kern="1200" cap="none" spc="0" normalizeH="0" baseline="0" noProof="0">
                    <a:ln>
                      <a:noFill/>
                    </a:ln>
                    <a:solidFill>
                      <a:srgbClr val="161949"/>
                    </a:solidFill>
                    <a:effectLst/>
                    <a:uLnTx/>
                    <a:uFillTx/>
                    <a:latin typeface="Nunito Sans"/>
                    <a:ea typeface="+mn-ea"/>
                    <a:cs typeface="Calibri Light" panose="020F0302020204030204" pitchFamily="34" charset="0"/>
                  </a:rPr>
                </a:br>
                <a:endParaRPr kumimoji="0" lang="fr-BE" sz="1600" b="0" i="0" u="none" strike="noStrike" kern="1200" cap="none" spc="0" normalizeH="0" baseline="0" noProof="0">
                  <a:ln>
                    <a:noFill/>
                  </a:ln>
                  <a:solidFill>
                    <a:srgbClr val="161949"/>
                  </a:solidFill>
                  <a:effectLst/>
                  <a:uLnTx/>
                  <a:uFillTx/>
                  <a:latin typeface="Nunito Sans"/>
                  <a:ea typeface="+mn-ea"/>
                  <a:cs typeface="Calibri Light" panose="020F0302020204030204" pitchFamily="34" charset="0"/>
                </a:endParaRPr>
              </a:p>
              <a:p>
                <a:pPr marL="0" marR="0" lvl="0" indent="0" algn="l" defTabSz="685800" rtl="0" eaLnBrk="1" fontAlgn="auto" latinLnBrk="1" hangingPunct="1">
                  <a:lnSpc>
                    <a:spcPct val="100000"/>
                  </a:lnSpc>
                  <a:spcBef>
                    <a:spcPts val="750"/>
                  </a:spcBef>
                  <a:spcAft>
                    <a:spcPts val="0"/>
                  </a:spcAft>
                  <a:buClr>
                    <a:srgbClr val="FF0000"/>
                  </a:buClr>
                  <a:buSzTx/>
                  <a:buFont typeface="Arial" panose="020B0604020202020204" pitchFamily="34" charset="0"/>
                  <a:buNone/>
                  <a:tabLst/>
                  <a:defRPr/>
                </a:pPr>
                <a:r>
                  <a:rPr kumimoji="0" lang="en-US" sz="1600" b="0" i="0" u="none" strike="noStrike" kern="1200" cap="none" spc="0" normalizeH="0" baseline="0" noProof="0">
                    <a:ln>
                      <a:noFill/>
                    </a:ln>
                    <a:solidFill>
                      <a:srgbClr val="161949"/>
                    </a:solidFill>
                    <a:effectLst/>
                    <a:uLnTx/>
                    <a:uFillTx/>
                    <a:latin typeface="Nunito Sans"/>
                    <a:ea typeface="+mn-ea"/>
                    <a:cs typeface="Calibri Light"/>
                  </a:rPr>
                  <a:t>Clusters thematic industry-led communities </a:t>
                </a:r>
                <a:r>
                  <a:rPr lang="en-BE" sz="1200">
                    <a:latin typeface="Inconsolata" panose="00000509000000000000" pitchFamily="49" charset="0"/>
                  </a:rPr>
                  <a:t>(at least one call for projects </a:t>
                </a:r>
                <a:r>
                  <a:rPr lang="pt-PT" sz="1200">
                    <a:latin typeface="Inconsolata" panose="00000509000000000000" pitchFamily="49" charset="0"/>
                  </a:rPr>
                  <a:t> </a:t>
                </a:r>
                <a:r>
                  <a:rPr lang="en-BE" sz="1200">
                    <a:latin typeface="Inconsolata" panose="00000509000000000000" pitchFamily="49" charset="0"/>
                  </a:rPr>
                  <a:t>per Cluster per year and possibly joint calls for projects)</a:t>
                </a:r>
                <a:endParaRPr kumimoji="0" lang="en-US" sz="1200" b="0" i="0" u="none" strike="noStrike" kern="1200" cap="none" spc="0" normalizeH="0" baseline="0" noProof="0">
                  <a:ln>
                    <a:noFill/>
                  </a:ln>
                  <a:solidFill>
                    <a:srgbClr val="161949"/>
                  </a:solidFill>
                  <a:effectLst/>
                  <a:uLnTx/>
                  <a:uFillTx/>
                  <a:latin typeface="Nunito Sans"/>
                  <a:ea typeface="+mn-ea"/>
                  <a:cs typeface="Calibri Light"/>
                </a:endParaRPr>
              </a:p>
              <a:p>
                <a:pPr marL="171450" marR="0" lvl="0" indent="-171450" algn="l" defTabSz="685800" rtl="0" eaLnBrk="1" fontAlgn="auto" latinLnBrk="1" hangingPunct="1">
                  <a:lnSpc>
                    <a:spcPct val="100000"/>
                  </a:lnSpc>
                  <a:spcBef>
                    <a:spcPts val="750"/>
                  </a:spcBef>
                  <a:spcAft>
                    <a:spcPts val="0"/>
                  </a:spcAft>
                  <a:buClr>
                    <a:srgbClr val="FF0000"/>
                  </a:buClr>
                  <a:buSzTx/>
                  <a:buFont typeface="Courier New" panose="02070309020205020404" pitchFamily="49" charset="0"/>
                  <a:buChar char="o"/>
                  <a:tabLst/>
                  <a:defRPr/>
                </a:pPr>
                <a:endParaRPr kumimoji="0" lang="en-US"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a:endParaRPr>
              </a:p>
              <a:p>
                <a:pPr marL="0" marR="0" lvl="0" indent="0" algn="l" defTabSz="685800" rtl="0" eaLnBrk="1" fontAlgn="auto" latinLnBrk="1" hangingPunct="1">
                  <a:lnSpc>
                    <a:spcPct val="150000"/>
                  </a:lnSpc>
                  <a:spcBef>
                    <a:spcPts val="750"/>
                  </a:spcBef>
                  <a:spcAft>
                    <a:spcPts val="0"/>
                  </a:spcAft>
                  <a:buClr>
                    <a:srgbClr val="FF0000"/>
                  </a:buClr>
                  <a:buSzTx/>
                  <a:buFont typeface="Arial" panose="020B0604020202020204" pitchFamily="34" charset="0"/>
                  <a:buNone/>
                  <a:tabLst/>
                  <a:defRPr/>
                </a:pPr>
                <a:endParaRPr kumimoji="0" lang="en-US" sz="1600" b="0" i="0" u="none" strike="noStrike" kern="1200" cap="none" spc="0" normalizeH="0" baseline="0" noProof="0">
                  <a:ln>
                    <a:noFill/>
                  </a:ln>
                  <a:solidFill>
                    <a:srgbClr val="161949"/>
                  </a:solidFill>
                  <a:effectLst/>
                  <a:uLnTx/>
                  <a:uFillTx/>
                  <a:latin typeface="Gilroy Medium"/>
                  <a:ea typeface="+mn-ea"/>
                  <a:cs typeface="Calibri Light"/>
                </a:endParaRPr>
              </a:p>
              <a:p>
                <a:pPr marL="0" marR="0" lvl="0" indent="0" algn="l" defTabSz="685800" rtl="0" eaLnBrk="1" fontAlgn="auto" latinLnBrk="1" hangingPunct="1">
                  <a:lnSpc>
                    <a:spcPct val="100000"/>
                  </a:lnSpc>
                  <a:spcBef>
                    <a:spcPts val="750"/>
                  </a:spcBef>
                  <a:spcAft>
                    <a:spcPts val="0"/>
                  </a:spcAft>
                  <a:buClr>
                    <a:srgbClr val="FF0000"/>
                  </a:buClr>
                  <a:buSzTx/>
                  <a:buFont typeface="Arial" panose="020B0604020202020204" pitchFamily="34" charset="0"/>
                  <a:buNone/>
                  <a:tabLst/>
                  <a:defRPr/>
                </a:pPr>
                <a:r>
                  <a:rPr kumimoji="0" lang="en-US"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a:rPr>
                  <a:t>                                                                                                                          </a:t>
                </a:r>
                <a:br>
                  <a:rPr kumimoji="0" lang="en-BE"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panose="020F0302020204030204" pitchFamily="34" charset="0"/>
                  </a:rPr>
                </a:br>
                <a:br>
                  <a:rPr kumimoji="0" lang="en-BE"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panose="020F0302020204030204" pitchFamily="34" charset="0"/>
                  </a:rPr>
                </a:br>
                <a:endParaRPr kumimoji="0" lang="fr-BE"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panose="020F0302020204030204" pitchFamily="34" charset="0"/>
                </a:endParaRPr>
              </a:p>
            </p:txBody>
          </p:sp>
          <p:sp>
            <p:nvSpPr>
              <p:cNvPr id="25" name="Arrow: Right 24">
                <a:extLst>
                  <a:ext uri="{FF2B5EF4-FFF2-40B4-BE49-F238E27FC236}">
                    <a16:creationId xmlns:a16="http://schemas.microsoft.com/office/drawing/2014/main" id="{EE65C527-CCFC-F744-FC8D-8375A83227BB}"/>
                  </a:ext>
                </a:extLst>
              </p:cNvPr>
              <p:cNvSpPr/>
              <p:nvPr/>
            </p:nvSpPr>
            <p:spPr>
              <a:xfrm>
                <a:off x="2968603" y="2197667"/>
                <a:ext cx="311418" cy="96609"/>
              </a:xfrm>
              <a:prstGeom prst="rightArrow">
                <a:avLst/>
              </a:prstGeom>
              <a:solidFill>
                <a:schemeClr val="accent3">
                  <a:lumMod val="40000"/>
                  <a:lumOff val="60000"/>
                </a:schemeClr>
              </a:solidFill>
              <a:ln>
                <a:solidFill>
                  <a:schemeClr val="accent3"/>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grpSp>
        <p:grpSp>
          <p:nvGrpSpPr>
            <p:cNvPr id="12" name="Group 11">
              <a:extLst>
                <a:ext uri="{FF2B5EF4-FFF2-40B4-BE49-F238E27FC236}">
                  <a16:creationId xmlns:a16="http://schemas.microsoft.com/office/drawing/2014/main" id="{A1AAC8C2-E0B3-63D4-2581-A038A1F366DC}"/>
                </a:ext>
              </a:extLst>
            </p:cNvPr>
            <p:cNvGrpSpPr/>
            <p:nvPr/>
          </p:nvGrpSpPr>
          <p:grpSpPr>
            <a:xfrm>
              <a:off x="1275738" y="4677540"/>
              <a:ext cx="9094075" cy="1311817"/>
              <a:chOff x="1090415" y="2492817"/>
              <a:chExt cx="9094075" cy="1311817"/>
            </a:xfrm>
          </p:grpSpPr>
          <p:pic>
            <p:nvPicPr>
              <p:cNvPr id="20" name="Picture 19" descr="A close-up of a logo&#10;&#10;Description automatically generated">
                <a:extLst>
                  <a:ext uri="{FF2B5EF4-FFF2-40B4-BE49-F238E27FC236}">
                    <a16:creationId xmlns:a16="http://schemas.microsoft.com/office/drawing/2014/main" id="{8004BA69-3F28-C69F-4282-67463A60A5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0415" y="2492817"/>
                <a:ext cx="1899020" cy="711551"/>
              </a:xfrm>
              <a:prstGeom prst="rect">
                <a:avLst/>
              </a:prstGeom>
            </p:spPr>
          </p:pic>
          <p:pic>
            <p:nvPicPr>
              <p:cNvPr id="21" name="Picture 20" descr="A close up of a logo&#10;&#10;Description automatically generated">
                <a:extLst>
                  <a:ext uri="{FF2B5EF4-FFF2-40B4-BE49-F238E27FC236}">
                    <a16:creationId xmlns:a16="http://schemas.microsoft.com/office/drawing/2014/main" id="{C078C8B5-499D-260A-221A-3B09C319799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0415" y="3093083"/>
                <a:ext cx="1899020" cy="711551"/>
              </a:xfrm>
              <a:prstGeom prst="rect">
                <a:avLst/>
              </a:prstGeom>
            </p:spPr>
          </p:pic>
          <p:sp>
            <p:nvSpPr>
              <p:cNvPr id="24" name="Content Placeholder 2">
                <a:extLst>
                  <a:ext uri="{FF2B5EF4-FFF2-40B4-BE49-F238E27FC236}">
                    <a16:creationId xmlns:a16="http://schemas.microsoft.com/office/drawing/2014/main" id="{0C49861F-D6A4-D4AA-CB3E-9800A946CFD9}"/>
                  </a:ext>
                </a:extLst>
              </p:cNvPr>
              <p:cNvSpPr txBox="1">
                <a:spLocks/>
              </p:cNvSpPr>
              <p:nvPr/>
            </p:nvSpPr>
            <p:spPr>
              <a:xfrm>
                <a:off x="3393882" y="2678352"/>
                <a:ext cx="6790608" cy="852872"/>
              </a:xfrm>
              <a:prstGeom prst="rect">
                <a:avLst/>
              </a:prstGeom>
            </p:spPr>
            <p:txBody>
              <a:bodyPr lIns="91440" tIns="45720" rIns="91440" bIns="45720" anchor="t">
                <a:noAutofit/>
              </a:bodyPr>
              <a:lst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1" hangingPunct="1">
                  <a:lnSpc>
                    <a:spcPct val="100000"/>
                  </a:lnSpc>
                  <a:spcBef>
                    <a:spcPts val="750"/>
                  </a:spcBef>
                  <a:spcAft>
                    <a:spcPts val="0"/>
                  </a:spcAft>
                  <a:buClr>
                    <a:srgbClr val="FF0000"/>
                  </a:buClr>
                  <a:buSzTx/>
                  <a:buFont typeface="Arial" panose="020B0604020202020204" pitchFamily="34" charset="0"/>
                  <a:buNone/>
                  <a:tabLst/>
                  <a:defRPr/>
                </a:pPr>
                <a:r>
                  <a:rPr kumimoji="0" lang="en-US" sz="1600" b="0" i="0" u="none" strike="noStrike" kern="1200" cap="none" spc="0" normalizeH="0" baseline="0" noProof="0">
                    <a:ln>
                      <a:noFill/>
                    </a:ln>
                    <a:solidFill>
                      <a:srgbClr val="161949"/>
                    </a:solidFill>
                    <a:effectLst/>
                    <a:uLnTx/>
                    <a:uFillTx/>
                    <a:latin typeface="Nunito Sans"/>
                    <a:ea typeface="+mn-ea"/>
                    <a:cs typeface="Calibri Light"/>
                  </a:rPr>
                  <a:t>Network projects flexibility for international partners</a:t>
                </a:r>
                <a:r>
                  <a:rPr kumimoji="0" lang="en-BE" sz="1600" b="0" i="0" u="none" strike="noStrike" kern="1200" cap="none" spc="0" normalizeH="0" baseline="0" noProof="0">
                    <a:ln>
                      <a:noFill/>
                    </a:ln>
                    <a:solidFill>
                      <a:srgbClr val="161949"/>
                    </a:solidFill>
                    <a:effectLst/>
                    <a:uLnTx/>
                    <a:uFillTx/>
                    <a:latin typeface="Nunito Sans"/>
                    <a:ea typeface="+mn-ea"/>
                    <a:cs typeface="Calibri Light"/>
                  </a:rPr>
                  <a:t> </a:t>
                </a:r>
                <a:endParaRPr kumimoji="0" lang="pt-PT" sz="1600" b="0" i="0" u="none" strike="noStrike" kern="1200" cap="none" spc="0" normalizeH="0" baseline="0" noProof="0">
                  <a:ln>
                    <a:noFill/>
                  </a:ln>
                  <a:solidFill>
                    <a:srgbClr val="161949"/>
                  </a:solidFill>
                  <a:effectLst/>
                  <a:uLnTx/>
                  <a:uFillTx/>
                  <a:latin typeface="Nunito Sans"/>
                  <a:ea typeface="+mn-ea"/>
                  <a:cs typeface="Calibri Light"/>
                </a:endParaRPr>
              </a:p>
              <a:p>
                <a:pPr marL="0" indent="0">
                  <a:lnSpc>
                    <a:spcPct val="100000"/>
                  </a:lnSpc>
                  <a:spcBef>
                    <a:spcPts val="0"/>
                  </a:spcBef>
                  <a:buClr>
                    <a:srgbClr val="FF0000"/>
                  </a:buClr>
                  <a:buNone/>
                  <a:defRPr/>
                </a:pPr>
                <a:r>
                  <a:rPr lang="en-BE" sz="1200">
                    <a:solidFill>
                      <a:srgbClr val="161949"/>
                    </a:solidFill>
                    <a:latin typeface="Inconsolata" pitchFamily="1" charset="0"/>
                    <a:ea typeface="Inconsolata" pitchFamily="1" charset="0"/>
                    <a:cs typeface="Calibri Light"/>
                  </a:rPr>
                  <a:t>(roughly 20 calls for projects per year)</a:t>
                </a:r>
                <a:endParaRPr lang="pt-PT" sz="1200">
                  <a:solidFill>
                    <a:srgbClr val="161949"/>
                  </a:solidFill>
                  <a:latin typeface="Inconsolata" pitchFamily="1" charset="0"/>
                  <a:ea typeface="Inconsolata" pitchFamily="1" charset="0"/>
                  <a:cs typeface="Calibri Light"/>
                </a:endParaRPr>
              </a:p>
              <a:p>
                <a:pPr marL="0" indent="0">
                  <a:lnSpc>
                    <a:spcPct val="100000"/>
                  </a:lnSpc>
                  <a:spcBef>
                    <a:spcPts val="0"/>
                  </a:spcBef>
                  <a:buClr>
                    <a:srgbClr val="FF0000"/>
                  </a:buClr>
                  <a:buNone/>
                  <a:defRPr/>
                </a:pPr>
                <a:endParaRPr lang="en-US" sz="800">
                  <a:solidFill>
                    <a:srgbClr val="161949"/>
                  </a:solidFill>
                  <a:latin typeface="Nunito Sans"/>
                  <a:cs typeface="Calibri Light"/>
                </a:endParaRPr>
              </a:p>
              <a:p>
                <a:pPr marL="0" marR="0" lvl="0" indent="0" algn="l" defTabSz="685800" rtl="0" eaLnBrk="1" fontAlgn="auto" latinLnBrk="1" hangingPunct="1">
                  <a:lnSpc>
                    <a:spcPct val="100000"/>
                  </a:lnSpc>
                  <a:spcBef>
                    <a:spcPts val="750"/>
                  </a:spcBef>
                  <a:spcAft>
                    <a:spcPts val="0"/>
                  </a:spcAft>
                  <a:buClr>
                    <a:srgbClr val="FF0000"/>
                  </a:buClr>
                  <a:buSzTx/>
                  <a:buFont typeface="Arial" panose="020B0604020202020204" pitchFamily="34" charset="0"/>
                  <a:buNone/>
                  <a:tabLst/>
                  <a:defRPr/>
                </a:pPr>
                <a:r>
                  <a:rPr kumimoji="0" lang="en-US" sz="1600" b="0" i="0" u="none" strike="noStrike" kern="1200" cap="none" spc="0" normalizeH="0" baseline="0" noProof="0">
                    <a:ln>
                      <a:noFill/>
                    </a:ln>
                    <a:solidFill>
                      <a:srgbClr val="161949"/>
                    </a:solidFill>
                    <a:effectLst/>
                    <a:uLnTx/>
                    <a:uFillTx/>
                    <a:latin typeface="Nunito Sans"/>
                    <a:ea typeface="+mn-ea"/>
                    <a:cs typeface="Calibri Light"/>
                  </a:rPr>
                  <a:t>Globalstars flexibility for international partners in non-Eureka countries</a:t>
                </a:r>
              </a:p>
              <a:p>
                <a:pPr marL="0" indent="0">
                  <a:lnSpc>
                    <a:spcPct val="100000"/>
                  </a:lnSpc>
                  <a:buClr>
                    <a:srgbClr val="FF0000"/>
                  </a:buClr>
                  <a:buNone/>
                  <a:defRPr/>
                </a:pPr>
                <a:r>
                  <a:rPr lang="en-BE" sz="1200">
                    <a:latin typeface="Inconsolata" panose="00000509000000000000" pitchFamily="49" charset="0"/>
                  </a:rPr>
                  <a:t>(one or two calls for projects per year)</a:t>
                </a:r>
                <a:endParaRPr lang="en-US" sz="1200">
                  <a:latin typeface="Inconsolata" panose="00000509000000000000" pitchFamily="49" charset="0"/>
                </a:endParaRPr>
              </a:p>
              <a:p>
                <a:pPr marL="0" marR="0" lvl="0" indent="0" algn="l" defTabSz="685800" rtl="0" eaLnBrk="1" fontAlgn="auto" latinLnBrk="1" hangingPunct="1">
                  <a:lnSpc>
                    <a:spcPct val="100000"/>
                  </a:lnSpc>
                  <a:spcBef>
                    <a:spcPts val="750"/>
                  </a:spcBef>
                  <a:spcAft>
                    <a:spcPts val="0"/>
                  </a:spcAft>
                  <a:buClr>
                    <a:srgbClr val="FF0000"/>
                  </a:buClr>
                  <a:buSzTx/>
                  <a:buFont typeface="Arial" panose="020B0604020202020204" pitchFamily="34" charset="0"/>
                  <a:buNone/>
                  <a:tabLst/>
                  <a:defRPr/>
                </a:pPr>
                <a:endParaRPr kumimoji="0" lang="en-US" sz="1600" b="0" i="0" u="none" strike="noStrike" kern="1200" cap="none" spc="0" normalizeH="0" baseline="0" noProof="0">
                  <a:ln>
                    <a:noFill/>
                  </a:ln>
                  <a:solidFill>
                    <a:srgbClr val="161949"/>
                  </a:solidFill>
                  <a:effectLst/>
                  <a:uLnTx/>
                  <a:uFillTx/>
                  <a:latin typeface="Nunito Sans"/>
                  <a:ea typeface="+mn-ea"/>
                  <a:cs typeface="Calibri Light"/>
                </a:endParaRPr>
              </a:p>
              <a:p>
                <a:pPr marL="171450" marR="0" lvl="0" indent="-171450" algn="l" defTabSz="685800" rtl="0" eaLnBrk="1" fontAlgn="auto" latinLnBrk="1" hangingPunct="1">
                  <a:lnSpc>
                    <a:spcPct val="100000"/>
                  </a:lnSpc>
                  <a:spcBef>
                    <a:spcPts val="750"/>
                  </a:spcBef>
                  <a:spcAft>
                    <a:spcPts val="0"/>
                  </a:spcAft>
                  <a:buClr>
                    <a:srgbClr val="FF0000"/>
                  </a:buClr>
                  <a:buSzTx/>
                  <a:buFont typeface="Courier New" panose="02070309020205020404" pitchFamily="49" charset="0"/>
                  <a:buChar char="o"/>
                  <a:tabLst/>
                  <a:defRPr/>
                </a:pPr>
                <a:endParaRPr kumimoji="0" lang="en-US"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a:endParaRPr>
              </a:p>
              <a:p>
                <a:pPr marL="0" marR="0" lvl="0" indent="0" algn="l" defTabSz="685800" rtl="0" eaLnBrk="1" fontAlgn="auto" latinLnBrk="1" hangingPunct="1">
                  <a:lnSpc>
                    <a:spcPct val="150000"/>
                  </a:lnSpc>
                  <a:spcBef>
                    <a:spcPts val="750"/>
                  </a:spcBef>
                  <a:spcAft>
                    <a:spcPts val="0"/>
                  </a:spcAft>
                  <a:buClr>
                    <a:srgbClr val="FF0000"/>
                  </a:buClr>
                  <a:buSzTx/>
                  <a:buFont typeface="Arial" panose="020B0604020202020204" pitchFamily="34" charset="0"/>
                  <a:buNone/>
                  <a:tabLst/>
                  <a:defRPr/>
                </a:pPr>
                <a:endParaRPr kumimoji="0" lang="en-US" sz="1600" b="0" i="0" u="none" strike="noStrike" kern="1200" cap="none" spc="0" normalizeH="0" baseline="0" noProof="0">
                  <a:ln>
                    <a:noFill/>
                  </a:ln>
                  <a:solidFill>
                    <a:srgbClr val="161949"/>
                  </a:solidFill>
                  <a:effectLst/>
                  <a:uLnTx/>
                  <a:uFillTx/>
                  <a:latin typeface="Gilroy Medium"/>
                  <a:ea typeface="+mn-ea"/>
                  <a:cs typeface="Calibri Light"/>
                </a:endParaRPr>
              </a:p>
              <a:p>
                <a:pPr marL="0" marR="0" lvl="0" indent="0" algn="l" defTabSz="685800" rtl="0" eaLnBrk="1" fontAlgn="auto" latinLnBrk="1" hangingPunct="1">
                  <a:lnSpc>
                    <a:spcPct val="100000"/>
                  </a:lnSpc>
                  <a:spcBef>
                    <a:spcPts val="750"/>
                  </a:spcBef>
                  <a:spcAft>
                    <a:spcPts val="0"/>
                  </a:spcAft>
                  <a:buClr>
                    <a:srgbClr val="FF0000"/>
                  </a:buClr>
                  <a:buSzTx/>
                  <a:buFont typeface="Arial" panose="020B0604020202020204" pitchFamily="34" charset="0"/>
                  <a:buNone/>
                  <a:tabLst/>
                  <a:defRPr/>
                </a:pPr>
                <a:r>
                  <a:rPr kumimoji="0" lang="en-US"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a:rPr>
                  <a:t>                                                                                                                          </a:t>
                </a:r>
                <a:br>
                  <a:rPr kumimoji="0" lang="en-BE"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panose="020F0302020204030204" pitchFamily="34" charset="0"/>
                  </a:rPr>
                </a:br>
                <a:br>
                  <a:rPr kumimoji="0" lang="en-BE"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panose="020F0302020204030204" pitchFamily="34" charset="0"/>
                  </a:rPr>
                </a:br>
                <a:endParaRPr kumimoji="0" lang="fr-BE" sz="1600" b="0" i="0" u="none" strike="noStrike" kern="1200" cap="none" spc="0" normalizeH="0" baseline="0" noProof="0">
                  <a:ln>
                    <a:noFill/>
                  </a:ln>
                  <a:solidFill>
                    <a:srgbClr val="161949"/>
                  </a:solidFill>
                  <a:effectLst/>
                  <a:uLnTx/>
                  <a:uFillTx/>
                  <a:latin typeface="Trebuchet MS" panose="020B0603020202020204" pitchFamily="34" charset="0"/>
                  <a:ea typeface="+mn-ea"/>
                  <a:cs typeface="Calibri Light" panose="020F0302020204030204" pitchFamily="34" charset="0"/>
                </a:endParaRPr>
              </a:p>
            </p:txBody>
          </p:sp>
          <p:sp>
            <p:nvSpPr>
              <p:cNvPr id="26" name="Arrow: Right 25">
                <a:extLst>
                  <a:ext uri="{FF2B5EF4-FFF2-40B4-BE49-F238E27FC236}">
                    <a16:creationId xmlns:a16="http://schemas.microsoft.com/office/drawing/2014/main" id="{1EAFA3A1-6502-5A63-F1C3-88544D578A81}"/>
                  </a:ext>
                </a:extLst>
              </p:cNvPr>
              <p:cNvSpPr/>
              <p:nvPr/>
            </p:nvSpPr>
            <p:spPr>
              <a:xfrm>
                <a:off x="2968603" y="2806086"/>
                <a:ext cx="311418" cy="96609"/>
              </a:xfrm>
              <a:prstGeom prst="rightArrow">
                <a:avLst/>
              </a:prstGeom>
              <a:solidFill>
                <a:schemeClr val="accent1">
                  <a:lumMod val="40000"/>
                  <a:lumOff val="60000"/>
                </a:schemeClr>
              </a:solidFill>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sp>
            <p:nvSpPr>
              <p:cNvPr id="27" name="Arrow: Right 26">
                <a:extLst>
                  <a:ext uri="{FF2B5EF4-FFF2-40B4-BE49-F238E27FC236}">
                    <a16:creationId xmlns:a16="http://schemas.microsoft.com/office/drawing/2014/main" id="{57362F57-A383-6AAB-DE58-1949C1EEF8E8}"/>
                  </a:ext>
                </a:extLst>
              </p:cNvPr>
              <p:cNvSpPr/>
              <p:nvPr/>
            </p:nvSpPr>
            <p:spPr>
              <a:xfrm>
                <a:off x="2964451" y="3415790"/>
                <a:ext cx="311418" cy="96609"/>
              </a:xfrm>
              <a:prstGeom prst="rightArrow">
                <a:avLst/>
              </a:prstGeom>
              <a:solidFill>
                <a:schemeClr val="accent4">
                  <a:lumMod val="20000"/>
                  <a:lumOff val="80000"/>
                </a:schemeClr>
              </a:solidFill>
              <a:ln>
                <a:solidFill>
                  <a:schemeClr val="accent4"/>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grpSp>
      </p:grpSp>
      <p:pic>
        <p:nvPicPr>
          <p:cNvPr id="2" name="Picture 1">
            <a:extLst>
              <a:ext uri="{FF2B5EF4-FFF2-40B4-BE49-F238E27FC236}">
                <a16:creationId xmlns:a16="http://schemas.microsoft.com/office/drawing/2014/main" id="{3CC6FE5A-C37C-3DDA-4D8C-5FECB8FCD72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0825" y="6368291"/>
            <a:ext cx="964509" cy="249165"/>
          </a:xfrm>
          <a:prstGeom prst="rect">
            <a:avLst/>
          </a:prstGeom>
        </p:spPr>
      </p:pic>
    </p:spTree>
    <p:extLst>
      <p:ext uri="{BB962C8B-B14F-4D97-AF65-F5344CB8AC3E}">
        <p14:creationId xmlns:p14="http://schemas.microsoft.com/office/powerpoint/2010/main" val="144656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people sitting at a table writing on notebooks&#10;&#10;Description automatically generated">
            <a:extLst>
              <a:ext uri="{FF2B5EF4-FFF2-40B4-BE49-F238E27FC236}">
                <a16:creationId xmlns:a16="http://schemas.microsoft.com/office/drawing/2014/main" id="{5047F630-FA29-099F-66AA-AAAE3AE3FC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83797" y="1821550"/>
            <a:ext cx="5668374" cy="3695143"/>
          </a:xfrm>
          <a:prstGeom prst="rect">
            <a:avLst/>
          </a:prstGeom>
        </p:spPr>
      </p:pic>
      <p:sp>
        <p:nvSpPr>
          <p:cNvPr id="2" name="Title 1">
            <a:extLst>
              <a:ext uri="{FF2B5EF4-FFF2-40B4-BE49-F238E27FC236}">
                <a16:creationId xmlns:a16="http://schemas.microsoft.com/office/drawing/2014/main" id="{ECCF1AB6-F5A2-2973-4049-0C7EB9C9C5E9}"/>
              </a:ext>
            </a:extLst>
          </p:cNvPr>
          <p:cNvSpPr>
            <a:spLocks noGrp="1"/>
          </p:cNvSpPr>
          <p:nvPr>
            <p:ph type="title"/>
          </p:nvPr>
        </p:nvSpPr>
        <p:spPr>
          <a:xfrm>
            <a:off x="353255" y="400539"/>
            <a:ext cx="6525847" cy="1076569"/>
          </a:xfrm>
        </p:spPr>
        <p:txBody>
          <a:bodyPr>
            <a:normAutofit/>
          </a:bodyPr>
          <a:lstStyle/>
          <a:p>
            <a:r>
              <a:rPr lang="en-US" sz="3600"/>
              <a:t>Easily accessible programmes</a:t>
            </a:r>
            <a:endParaRPr lang="en-BE" sz="3600"/>
          </a:p>
        </p:txBody>
      </p:sp>
      <p:grpSp>
        <p:nvGrpSpPr>
          <p:cNvPr id="13" name="Group 12">
            <a:extLst>
              <a:ext uri="{FF2B5EF4-FFF2-40B4-BE49-F238E27FC236}">
                <a16:creationId xmlns:a16="http://schemas.microsoft.com/office/drawing/2014/main" id="{E360D8AD-7B57-62AA-C6F7-CEDD82F192E9}"/>
              </a:ext>
            </a:extLst>
          </p:cNvPr>
          <p:cNvGrpSpPr/>
          <p:nvPr/>
        </p:nvGrpSpPr>
        <p:grpSpPr>
          <a:xfrm>
            <a:off x="539829" y="1837721"/>
            <a:ext cx="5155891" cy="3714425"/>
            <a:chOff x="4913523" y="1465314"/>
            <a:chExt cx="3393195" cy="1963686"/>
          </a:xfrm>
          <a:solidFill>
            <a:schemeClr val="accent1">
              <a:lumMod val="20000"/>
              <a:lumOff val="80000"/>
            </a:schemeClr>
          </a:solidFill>
        </p:grpSpPr>
        <p:sp>
          <p:nvSpPr>
            <p:cNvPr id="14" name="Rectangle 13">
              <a:extLst>
                <a:ext uri="{FF2B5EF4-FFF2-40B4-BE49-F238E27FC236}">
                  <a16:creationId xmlns:a16="http://schemas.microsoft.com/office/drawing/2014/main" id="{7F39128B-F393-97D9-8BFA-23DE606CD712}"/>
                </a:ext>
              </a:extLst>
            </p:cNvPr>
            <p:cNvSpPr/>
            <p:nvPr/>
          </p:nvSpPr>
          <p:spPr>
            <a:xfrm>
              <a:off x="4913523" y="1465314"/>
              <a:ext cx="3393195" cy="1963686"/>
            </a:xfrm>
            <a:prstGeom prst="rect">
              <a:avLst/>
            </a:prstGeom>
            <a:grp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Nunito Sans"/>
                <a:ea typeface="+mn-ea"/>
                <a:cs typeface="+mn-cs"/>
              </a:endParaRPr>
            </a:p>
          </p:txBody>
        </p:sp>
        <p:sp>
          <p:nvSpPr>
            <p:cNvPr id="15" name="Content Placeholder 7">
              <a:extLst>
                <a:ext uri="{FF2B5EF4-FFF2-40B4-BE49-F238E27FC236}">
                  <a16:creationId xmlns:a16="http://schemas.microsoft.com/office/drawing/2014/main" id="{0EF5ABD0-AB3B-FFA9-8B5F-D50B25BFAC3E}"/>
                </a:ext>
              </a:extLst>
            </p:cNvPr>
            <p:cNvSpPr txBox="1">
              <a:spLocks/>
            </p:cNvSpPr>
            <p:nvPr/>
          </p:nvSpPr>
          <p:spPr>
            <a:xfrm>
              <a:off x="4991809" y="1517394"/>
              <a:ext cx="3212087" cy="1859525"/>
            </a:xfrm>
            <a:prstGeom prst="rect">
              <a:avLst/>
            </a:prstGeom>
            <a:grpFill/>
            <a:ln>
              <a:noFill/>
            </a:ln>
          </p:spPr>
          <p:txBody>
            <a:bodyPr>
              <a:noAutofit/>
            </a:bodyPr>
            <a:lstStyle>
              <a:lvl1pPr marL="228600" indent="-228600" algn="l" defTabSz="914400" rtl="0" eaLnBrk="1" latinLnBrk="0" hangingPunct="1">
                <a:lnSpc>
                  <a:spcPct val="130000"/>
                </a:lnSpc>
                <a:spcBef>
                  <a:spcPts val="1000"/>
                </a:spcBef>
                <a:buClr>
                  <a:schemeClr val="accent1"/>
                </a:buClr>
                <a:buFont typeface="Wingdings" panose="05000000000000000000" pitchFamily="2" charset="2"/>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130000"/>
                </a:lnSpc>
                <a:spcBef>
                  <a:spcPts val="500"/>
                </a:spcBef>
                <a:buClr>
                  <a:schemeClr val="accent1"/>
                </a:buClr>
                <a:buFont typeface="Wingdings" panose="05000000000000000000" pitchFamily="2" charset="2"/>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130000"/>
                </a:lnSpc>
                <a:spcBef>
                  <a:spcPts val="500"/>
                </a:spcBef>
                <a:buClr>
                  <a:schemeClr val="accent1"/>
                </a:buClr>
                <a:buFont typeface="Wingdings" panose="05000000000000000000" pitchFamily="2" charset="2"/>
                <a:buChar char=""/>
                <a:defRPr sz="1600" b="1" kern="1200">
                  <a:solidFill>
                    <a:schemeClr val="tx1"/>
                  </a:solidFill>
                  <a:latin typeface="Consolas" panose="020B0609020204030204" pitchFamily="49" charset="0"/>
                  <a:ea typeface="+mn-ea"/>
                  <a:cs typeface="+mn-cs"/>
                </a:defRPr>
              </a:lvl4pPr>
              <a:lvl5pPr marL="2057400" indent="-228600" algn="l" defTabSz="914400" rtl="0" eaLnBrk="1" latinLnBrk="0" hangingPunct="1">
                <a:lnSpc>
                  <a:spcPct val="130000"/>
                </a:lnSpc>
                <a:spcBef>
                  <a:spcPts val="500"/>
                </a:spcBef>
                <a:buClr>
                  <a:schemeClr val="accent1"/>
                </a:buClr>
                <a:buFont typeface="Wingdings" panose="05000000000000000000" pitchFamily="2" charset="2"/>
                <a:buChar char=""/>
                <a:defRPr sz="1400" b="1" kern="1200">
                  <a:solidFill>
                    <a:schemeClr val="tx1"/>
                  </a:solidFill>
                  <a:latin typeface="Consolas" panose="020B0609020204030204" pitchFamily="49"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200" b="0" i="0" u="none" strike="noStrike" kern="1200" cap="none" spc="0" normalizeH="0" baseline="0" noProof="0">
                  <a:ln>
                    <a:noFill/>
                  </a:ln>
                  <a:solidFill>
                    <a:srgbClr val="161949"/>
                  </a:solidFill>
                  <a:effectLst/>
                  <a:uLnTx/>
                  <a:uFillTx/>
                  <a:latin typeface="Nunito Sans"/>
                  <a:ea typeface="+mn-ea"/>
                  <a:cs typeface="+mn-cs"/>
                </a:rPr>
                <a:t>Eureka wants to offer the best funding conditions </a:t>
              </a:r>
            </a:p>
            <a:p>
              <a:pPr marL="228600" marR="0" lvl="0" indent="-228600" algn="l" defTabSz="914400" rtl="0" eaLnBrk="1" fontAlgn="auto" latinLnBrk="0" hangingPunct="1">
                <a:lnSpc>
                  <a:spcPct val="130000"/>
                </a:lnSpc>
                <a:spcBef>
                  <a:spcPts val="1000"/>
                </a:spcBef>
                <a:spcAft>
                  <a:spcPts val="0"/>
                </a:spcAft>
                <a:buClr>
                  <a:srgbClr val="71BD54"/>
                </a:buClr>
                <a:buSzTx/>
                <a:buFont typeface="Wingdings" panose="05000000000000000000" pitchFamily="2" charset="2"/>
                <a:buChar char=""/>
                <a:tabLst/>
                <a:defRPr/>
              </a:pPr>
              <a:r>
                <a:rPr kumimoji="0" lang="en-US" sz="2200" b="0" i="0" u="none" strike="noStrike" kern="1200" cap="none" spc="0" normalizeH="0" baseline="0" noProof="0">
                  <a:ln>
                    <a:noFill/>
                  </a:ln>
                  <a:solidFill>
                    <a:srgbClr val="161949"/>
                  </a:solidFill>
                  <a:effectLst/>
                  <a:uLnTx/>
                  <a:uFillTx/>
                  <a:latin typeface="Nunito Sans"/>
                  <a:ea typeface="+mn-ea"/>
                  <a:cs typeface="+mn-cs"/>
                </a:rPr>
                <a:t>While parts of the operations are </a:t>
              </a:r>
              <a:r>
                <a:rPr kumimoji="0" lang="en-BE" sz="2200" b="0" i="0" u="none" strike="noStrike" kern="1200" cap="none" spc="0" normalizeH="0" baseline="0" noProof="0">
                  <a:ln>
                    <a:noFill/>
                  </a:ln>
                  <a:solidFill>
                    <a:srgbClr val="161949"/>
                  </a:solidFill>
                  <a:effectLst/>
                  <a:uLnTx/>
                  <a:uFillTx/>
                  <a:latin typeface="Nunito Sans"/>
                  <a:ea typeface="+mn-ea"/>
                  <a:cs typeface="+mn-cs"/>
                </a:rPr>
                <a:t>centralised,</a:t>
              </a:r>
              <a:r>
                <a:rPr kumimoji="0" lang="en-US" sz="2200" b="0" i="0" u="none" strike="noStrike" kern="1200" cap="none" spc="0" normalizeH="0" baseline="0" noProof="0">
                  <a:ln>
                    <a:noFill/>
                  </a:ln>
                  <a:solidFill>
                    <a:srgbClr val="161949"/>
                  </a:solidFill>
                  <a:effectLst/>
                  <a:uLnTx/>
                  <a:uFillTx/>
                  <a:latin typeface="Nunito Sans"/>
                  <a:ea typeface="+mn-ea"/>
                  <a:cs typeface="+mn-cs"/>
                </a:rPr>
                <a:t> </a:t>
              </a:r>
              <a:r>
                <a:rPr kumimoji="0" lang="en-BE" sz="2200" b="0" i="0" u="none" strike="noStrike" kern="1200" cap="none" spc="0" normalizeH="0" baseline="0" noProof="0">
                  <a:ln>
                    <a:noFill/>
                  </a:ln>
                  <a:solidFill>
                    <a:srgbClr val="161949"/>
                  </a:solidFill>
                  <a:effectLst/>
                  <a:uLnTx/>
                  <a:uFillTx/>
                  <a:latin typeface="Nunito Sans"/>
                  <a:ea typeface="+mn-ea"/>
                  <a:cs typeface="+mn-cs"/>
                </a:rPr>
                <a:t>the beneficiaries’</a:t>
              </a:r>
              <a:r>
                <a:rPr kumimoji="0" lang="en-US" sz="2200" b="0" i="0" u="none" strike="noStrike" kern="1200" cap="none" spc="0" normalizeH="0" baseline="0" noProof="0">
                  <a:ln>
                    <a:noFill/>
                  </a:ln>
                  <a:solidFill>
                    <a:srgbClr val="161949"/>
                  </a:solidFill>
                  <a:effectLst/>
                  <a:uLnTx/>
                  <a:uFillTx/>
                  <a:latin typeface="Nunito Sans"/>
                  <a:ea typeface="+mn-ea"/>
                  <a:cs typeface="+mn-cs"/>
                </a:rPr>
                <a:t> main contact</a:t>
              </a:r>
              <a:r>
                <a:rPr kumimoji="0" lang="en-BE" sz="2200" b="0" i="0" u="none" strike="noStrike" kern="1200" cap="none" spc="0" normalizeH="0" baseline="0" noProof="0">
                  <a:ln>
                    <a:noFill/>
                  </a:ln>
                  <a:solidFill>
                    <a:srgbClr val="161949"/>
                  </a:solidFill>
                  <a:effectLst/>
                  <a:uLnTx/>
                  <a:uFillTx/>
                  <a:latin typeface="Nunito Sans"/>
                  <a:ea typeface="+mn-ea"/>
                  <a:cs typeface="+mn-cs"/>
                </a:rPr>
                <a:t>s</a:t>
              </a:r>
              <a:r>
                <a:rPr kumimoji="0" lang="en-US" sz="2200" b="0" i="0" u="none" strike="noStrike" kern="1200" cap="none" spc="0" normalizeH="0" baseline="0" noProof="0">
                  <a:ln>
                    <a:noFill/>
                  </a:ln>
                  <a:solidFill>
                    <a:srgbClr val="161949"/>
                  </a:solidFill>
                  <a:effectLst/>
                  <a:uLnTx/>
                  <a:uFillTx/>
                  <a:latin typeface="Nunito Sans"/>
                  <a:ea typeface="+mn-ea"/>
                  <a:cs typeface="+mn-cs"/>
                </a:rPr>
                <a:t> </a:t>
              </a:r>
              <a:r>
                <a:rPr kumimoji="0" lang="en-BE" sz="2200" b="0" i="0" u="none" strike="noStrike" kern="1200" cap="none" spc="0" normalizeH="0" baseline="0" noProof="0">
                  <a:ln>
                    <a:noFill/>
                  </a:ln>
                  <a:solidFill>
                    <a:srgbClr val="161949"/>
                  </a:solidFill>
                  <a:effectLst/>
                  <a:uLnTx/>
                  <a:uFillTx/>
                  <a:latin typeface="Nunito Sans"/>
                  <a:ea typeface="+mn-ea"/>
                  <a:cs typeface="+mn-cs"/>
                </a:rPr>
                <a:t>are in</a:t>
              </a:r>
              <a:r>
                <a:rPr kumimoji="0" lang="en-US" sz="2200" b="0" i="0" u="none" strike="noStrike" kern="1200" cap="none" spc="0" normalizeH="0" baseline="0" noProof="0">
                  <a:ln>
                    <a:noFill/>
                  </a:ln>
                  <a:solidFill>
                    <a:srgbClr val="161949"/>
                  </a:solidFill>
                  <a:effectLst/>
                  <a:uLnTx/>
                  <a:uFillTx/>
                  <a:latin typeface="Nunito Sans"/>
                  <a:ea typeface="+mn-ea"/>
                  <a:cs typeface="+mn-cs"/>
                </a:rPr>
                <a:t> ministries and funding agencies in Eureka countries</a:t>
              </a:r>
              <a:endParaRPr kumimoji="0" lang="en-BE" sz="2200" b="0" i="0" u="none" strike="noStrike" kern="1200" cap="none" spc="0" normalizeH="0" baseline="0" noProof="0">
                <a:ln>
                  <a:noFill/>
                </a:ln>
                <a:solidFill>
                  <a:srgbClr val="161949"/>
                </a:solidFill>
                <a:effectLst/>
                <a:uLnTx/>
                <a:uFillTx/>
                <a:latin typeface="Nunito Sans"/>
                <a:ea typeface="+mn-ea"/>
                <a:cs typeface="+mn-cs"/>
              </a:endParaRPr>
            </a:p>
          </p:txBody>
        </p:sp>
      </p:grpSp>
    </p:spTree>
    <p:extLst>
      <p:ext uri="{BB962C8B-B14F-4D97-AF65-F5344CB8AC3E}">
        <p14:creationId xmlns:p14="http://schemas.microsoft.com/office/powerpoint/2010/main" val="3621988778"/>
      </p:ext>
    </p:extLst>
  </p:cSld>
  <p:clrMapOvr>
    <a:masterClrMapping/>
  </p:clrMapOvr>
</p:sld>
</file>

<file path=ppt/theme/theme1.xml><?xml version="1.0" encoding="utf-8"?>
<a:theme xmlns:a="http://schemas.openxmlformats.org/drawingml/2006/main" name="Eureka and Network Projects Theme">
  <a:themeElements>
    <a:clrScheme name="Eureka colours">
      <a:dk1>
        <a:srgbClr val="161949"/>
      </a:dk1>
      <a:lt1>
        <a:srgbClr val="FFFFFF"/>
      </a:lt1>
      <a:dk2>
        <a:srgbClr val="161949"/>
      </a:dk2>
      <a:lt2>
        <a:srgbClr val="C4C5D1"/>
      </a:lt2>
      <a:accent1>
        <a:srgbClr val="71BD54"/>
      </a:accent1>
      <a:accent2>
        <a:srgbClr val="055E96"/>
      </a:accent2>
      <a:accent3>
        <a:srgbClr val="F58850"/>
      </a:accent3>
      <a:accent4>
        <a:srgbClr val="8961A8"/>
      </a:accent4>
      <a:accent5>
        <a:srgbClr val="1DB5DE"/>
      </a:accent5>
      <a:accent6>
        <a:srgbClr val="B7DDA9"/>
      </a:accent6>
      <a:hlink>
        <a:srgbClr val="1DB5DE"/>
      </a:hlink>
      <a:folHlink>
        <a:srgbClr val="8961A8"/>
      </a:folHlink>
    </a:clrScheme>
    <a:fontScheme name="Eureka fon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ureka and Network Projects Theme">
  <a:themeElements>
    <a:clrScheme name="Eureka colours">
      <a:dk1>
        <a:srgbClr val="161949"/>
      </a:dk1>
      <a:lt1>
        <a:srgbClr val="FFFFFF"/>
      </a:lt1>
      <a:dk2>
        <a:srgbClr val="161949"/>
      </a:dk2>
      <a:lt2>
        <a:srgbClr val="C4C5D1"/>
      </a:lt2>
      <a:accent1>
        <a:srgbClr val="71BD54"/>
      </a:accent1>
      <a:accent2>
        <a:srgbClr val="055E96"/>
      </a:accent2>
      <a:accent3>
        <a:srgbClr val="F58850"/>
      </a:accent3>
      <a:accent4>
        <a:srgbClr val="8961A8"/>
      </a:accent4>
      <a:accent5>
        <a:srgbClr val="1DB5DE"/>
      </a:accent5>
      <a:accent6>
        <a:srgbClr val="B7DDA9"/>
      </a:accent6>
      <a:hlink>
        <a:srgbClr val="1DB5DE"/>
      </a:hlink>
      <a:folHlink>
        <a:srgbClr val="8961A8"/>
      </a:folHlink>
    </a:clrScheme>
    <a:fontScheme name="Eureka fon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15876BA9B48D40A787310EBBA744FD" ma:contentTypeVersion="18" ma:contentTypeDescription="Create a new document." ma:contentTypeScope="" ma:versionID="697746fc9b5f984505a4efd561b59733">
  <xsd:schema xmlns:xsd="http://www.w3.org/2001/XMLSchema" xmlns:xs="http://www.w3.org/2001/XMLSchema" xmlns:p="http://schemas.microsoft.com/office/2006/metadata/properties" xmlns:ns2="31e9e2ff-6904-420b-adac-95f4bd253a1f" xmlns:ns3="a821d396-c7b0-42f3-a102-c201754eac3a" targetNamespace="http://schemas.microsoft.com/office/2006/metadata/properties" ma:root="true" ma:fieldsID="162e11c18596dc92ff9010f248c801bf" ns2:_="" ns3:_="">
    <xsd:import namespace="31e9e2ff-6904-420b-adac-95f4bd253a1f"/>
    <xsd:import namespace="a821d396-c7b0-42f3-a102-c201754eac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9e2ff-6904-420b-adac-95f4bd253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75df9e-077d-4cb6-ae76-651cc034fc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21d396-c7b0-42f3-a102-c201754eac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814c108-faed-480f-9201-687f30816d35}" ma:internalName="TaxCatchAll" ma:showField="CatchAllData" ma:web="a821d396-c7b0-42f3-a102-c201754eac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821d396-c7b0-42f3-a102-c201754eac3a" xsi:nil="true"/>
    <lcf76f155ced4ddcb4097134ff3c332f xmlns="31e9e2ff-6904-420b-adac-95f4bd253a1f">
      <Terms xmlns="http://schemas.microsoft.com/office/infopath/2007/PartnerControls"/>
    </lcf76f155ced4ddcb4097134ff3c332f>
    <SharedWithUsers xmlns="a821d396-c7b0-42f3-a102-c201754eac3a">
      <UserInfo>
        <DisplayName>Luis Gonzalez Souto</DisplayName>
        <AccountId>99</AccountId>
        <AccountType/>
      </UserInfo>
      <UserInfo>
        <DisplayName>Isabel de Vera</DisplayName>
        <AccountId>36</AccountId>
        <AccountType/>
      </UserInfo>
      <UserInfo>
        <DisplayName>SharingLinks.fd74c6d4-927c-4504-b2cd-3f2ef22b4ca1.OrganizationView.c2cfae56-e0e4-4f5b-94e7-596d229d179c</DisplayName>
        <AccountId>101</AccountId>
        <AccountType/>
      </UserInfo>
      <UserInfo>
        <DisplayName>SharingLinks.4f1c9a1d-9873-4470-bded-269af085b0bd.OrganizationView.7878d9ec-2480-4558-b613-fca23c54fc1a</DisplayName>
        <AccountId>141</AccountId>
        <AccountType/>
      </UserInfo>
      <UserInfo>
        <DisplayName>SharingLinks.1ffc6f10-1045-4305-8c11-907eff0566c9.OrganizationView.350a1c42-f3d5-466d-9e62-ea729c682a42</DisplayName>
        <AccountId>199</AccountId>
        <AccountType/>
      </UserInfo>
      <UserInfo>
        <DisplayName>SharingLinks.63b1addc-976f-468e-9c40-b68acb738505.OrganizationEdit.f4e3089d-4a24-4b44-b661-ed5c37f28e86</DisplayName>
        <AccountId>197</AccountId>
        <AccountType/>
      </UserInfo>
      <UserInfo>
        <DisplayName>CloudAlly Backup</DisplayName>
        <AccountId>14</AccountId>
        <AccountType/>
      </UserInfo>
      <UserInfo>
        <DisplayName>Hilde Haeleydt</DisplayName>
        <AccountId>35</AccountId>
        <AccountType/>
      </UserInfo>
      <UserInfo>
        <DisplayName>David Pons</DisplayName>
        <AccountId>230</AccountId>
        <AccountType/>
      </UserInfo>
      <UserInfo>
        <DisplayName>Jorge Liz</DisplayName>
        <AccountId>18</AccountId>
        <AccountType/>
      </UserInfo>
    </SharedWithUsers>
  </documentManagement>
</p:properties>
</file>

<file path=customXml/itemProps1.xml><?xml version="1.0" encoding="utf-8"?>
<ds:datastoreItem xmlns:ds="http://schemas.openxmlformats.org/officeDocument/2006/customXml" ds:itemID="{136DB10A-324B-4E2D-98E2-9149BC98A775}">
  <ds:schemaRefs>
    <ds:schemaRef ds:uri="http://schemas.microsoft.com/sharepoint/v3/contenttype/forms"/>
  </ds:schemaRefs>
</ds:datastoreItem>
</file>

<file path=customXml/itemProps2.xml><?xml version="1.0" encoding="utf-8"?>
<ds:datastoreItem xmlns:ds="http://schemas.openxmlformats.org/officeDocument/2006/customXml" ds:itemID="{2749701B-64EA-41ED-B6E4-C80D9604A639}">
  <ds:schemaRefs>
    <ds:schemaRef ds:uri="31e9e2ff-6904-420b-adac-95f4bd253a1f"/>
    <ds:schemaRef ds:uri="a821d396-c7b0-42f3-a102-c201754eac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D3E980-D227-4712-8135-3750872673D8}">
  <ds:schemaRefs>
    <ds:schemaRef ds:uri="http://schemas.microsoft.com/office/2006/metadata/properties"/>
    <ds:schemaRef ds:uri="http://schemas.microsoft.com/office/2006/documentManagement/types"/>
    <ds:schemaRef ds:uri="31e9e2ff-6904-420b-adac-95f4bd253a1f"/>
    <ds:schemaRef ds:uri="http://www.w3.org/XML/1998/namespace"/>
    <ds:schemaRef ds:uri="http://purl.org/dc/terms/"/>
    <ds:schemaRef ds:uri="http://schemas.openxmlformats.org/package/2006/metadata/core-properties"/>
    <ds:schemaRef ds:uri="http://purl.org/dc/elements/1.1/"/>
    <ds:schemaRef ds:uri="http://schemas.microsoft.com/office/infopath/2007/PartnerControls"/>
    <ds:schemaRef ds:uri="a821d396-c7b0-42f3-a102-c201754eac3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3481</Words>
  <Application>Microsoft Office PowerPoint</Application>
  <PresentationFormat>Widescreen</PresentationFormat>
  <Paragraphs>508</Paragraphs>
  <Slides>47</Slides>
  <Notes>16</Notes>
  <HiddenSlides>0</HiddenSlides>
  <MMClips>1</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47</vt:i4>
      </vt:variant>
    </vt:vector>
  </HeadingPairs>
  <TitlesOfParts>
    <vt:vector size="69" baseType="lpstr">
      <vt:lpstr>Aptos</vt:lpstr>
      <vt:lpstr>Arial</vt:lpstr>
      <vt:lpstr>Calibri</vt:lpstr>
      <vt:lpstr>Calibri Light</vt:lpstr>
      <vt:lpstr>Cambria</vt:lpstr>
      <vt:lpstr>Consolas</vt:lpstr>
      <vt:lpstr>Courier New</vt:lpstr>
      <vt:lpstr>Futura Bk BT</vt:lpstr>
      <vt:lpstr>Gilroy Medium</vt:lpstr>
      <vt:lpstr>Inconsolata</vt:lpstr>
      <vt:lpstr>Minion Pro</vt:lpstr>
      <vt:lpstr>Nunito Sans</vt:lpstr>
      <vt:lpstr>Nunito Sans Bold</vt:lpstr>
      <vt:lpstr>Segoe UI</vt:lpstr>
      <vt:lpstr>Segoe UI Semibold</vt:lpstr>
      <vt:lpstr>Symbol</vt:lpstr>
      <vt:lpstr>Trebuchet MS</vt:lpstr>
      <vt:lpstr>Wingdings</vt:lpstr>
      <vt:lpstr>Eureka and Network Projects Theme</vt:lpstr>
      <vt:lpstr>3_Office Theme</vt:lpstr>
      <vt:lpstr>4_Office Theme</vt:lpstr>
      <vt:lpstr>4_Eureka and Network Projects Theme</vt:lpstr>
      <vt:lpstr>PowerPoint Presentation</vt:lpstr>
      <vt:lpstr> Practical matters</vt:lpstr>
      <vt:lpstr>PowerPoint Presentation</vt:lpstr>
      <vt:lpstr>Eureka History</vt:lpstr>
      <vt:lpstr>The Eureka network: from 18 countries in 1985 to 47 today – plus the European Commission</vt:lpstr>
      <vt:lpstr>Since 1985:</vt:lpstr>
      <vt:lpstr>Who is  Eureka for?</vt:lpstr>
      <vt:lpstr>PowerPoint Presentation</vt:lpstr>
      <vt:lpstr>Easily accessible programmes</vt:lpstr>
      <vt:lpstr>Project figures</vt:lpstr>
      <vt:lpstr>PowerPoint Presentation</vt:lpstr>
      <vt:lpstr>PowerPoint Presentation</vt:lpstr>
      <vt:lpstr>Global Risk Assessments and the Increasing Necessity of Solution Orientation</vt:lpstr>
      <vt:lpstr>Disaster Resilience with International Policies</vt:lpstr>
      <vt:lpstr>Natural Disasters and Extreme Weather Events</vt:lpstr>
      <vt:lpstr>Natural Disasters of 2023 in Numbers</vt:lpstr>
      <vt:lpstr>PowerPoint Presentation</vt:lpstr>
      <vt:lpstr>International Collaboration for Resilience to Disasters</vt:lpstr>
      <vt:lpstr>PowerPoint Presentation</vt:lpstr>
      <vt:lpstr>PowerPoint Presentation</vt:lpstr>
      <vt:lpstr>PowerPoint Presentation</vt:lpstr>
      <vt:lpstr>PowerPoint Presentation</vt:lpstr>
      <vt:lpstr>PowerPoint Presentation</vt:lpstr>
      <vt:lpstr>Timeframe</vt:lpstr>
      <vt:lpstr>Matchmaking website</vt:lpstr>
      <vt:lpstr>Eureka website</vt:lpstr>
      <vt:lpstr>PowerPoint Presentation</vt:lpstr>
      <vt:lpstr>PowerPoint Presentation</vt:lpstr>
      <vt:lpstr>PowerPoint Presentation</vt:lpstr>
      <vt:lpstr>www.eurekanetwork.org</vt:lpstr>
      <vt:lpstr>https://eureka.smartsimple.ie/</vt:lpstr>
      <vt:lpstr>Important information</vt:lpstr>
      <vt:lpstr>Tasks in SmartSimple platform</vt:lpstr>
      <vt:lpstr>How to create and submit your project application?</vt:lpstr>
      <vt:lpstr>Tips</vt:lpstr>
      <vt:lpstr>Tips</vt:lpstr>
      <vt:lpstr>Questions &amp; Answers</vt:lpstr>
      <vt:lpstr>PowerPoint Presentation</vt:lpstr>
      <vt:lpstr>Eureka Resilience Call 2024 - End-user needs </vt:lpstr>
      <vt:lpstr>PowerPoint Presentation</vt:lpstr>
      <vt:lpstr>Humanitarian principles</vt:lpstr>
      <vt:lpstr>Humanitarian principles</vt:lpstr>
      <vt:lpstr>Humanitarian needs for R&amp;D&amp;I projects in disasters</vt:lpstr>
      <vt:lpstr>Q &amp; 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Mahault Bosmans</dc:creator>
  <cp:lastModifiedBy>Linden Farrer</cp:lastModifiedBy>
  <cp:revision>3</cp:revision>
  <cp:lastPrinted>2024-09-09T08:54:48Z</cp:lastPrinted>
  <dcterms:created xsi:type="dcterms:W3CDTF">2023-03-09T14:50:29Z</dcterms:created>
  <dcterms:modified xsi:type="dcterms:W3CDTF">2024-09-13T07:33:17Z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0x010100B015876BA9B48D40A787310EBBA744FD</vt:lpwstr>
  </property>
  <property fmtid="{D5CDD505-2E9C-101B-9397-08002B2CF9AE}" pid="3" name="MediaServiceImageTags">
    <vt:lpwstr/>
  </property>
</Properties>
</file>